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97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1"/>
  </p:normalViewPr>
  <p:slideViewPr>
    <p:cSldViewPr snapToGrid="0" snapToObjects="1">
      <p:cViewPr varScale="1">
        <p:scale>
          <a:sx n="84" d="100"/>
          <a:sy n="84" d="100"/>
        </p:scale>
        <p:origin x="208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2641-E01C-9245-BC7A-60FFBE33D26E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2346D-AAC7-694D-922B-DB4FD3AF3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97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767232"/>
              </p:ext>
            </p:extLst>
          </p:nvPr>
        </p:nvGraphicFramePr>
        <p:xfrm>
          <a:off x="1682723" y="1689151"/>
          <a:ext cx="425863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316"/>
                <a:gridCol w="21293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Assignment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 Possible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Grade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98355"/>
              </p:ext>
            </p:extLst>
          </p:nvPr>
        </p:nvGraphicFramePr>
        <p:xfrm>
          <a:off x="5941355" y="1689151"/>
          <a:ext cx="44145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250"/>
                <a:gridCol w="22072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Gertrude’s Score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Ethel’s Score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158 (77%)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158 (77%)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71489"/>
              </p:ext>
            </p:extLst>
          </p:nvPr>
        </p:nvGraphicFramePr>
        <p:xfrm>
          <a:off x="6265679" y="-3873449"/>
          <a:ext cx="22072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31.37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88363" y="2057400"/>
            <a:ext cx="4258632" cy="3657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0.12409 -0.001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33333E-6 L -0.04766 -0.0011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0.00069 L -0.07696 0.8099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4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66</Words>
  <Application>Microsoft Macintosh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2017-12-06T14:18:29Z</dcterms:created>
  <dcterms:modified xsi:type="dcterms:W3CDTF">2017-12-06T14:59:12Z</dcterms:modified>
</cp:coreProperties>
</file>