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/>
    <p:restoredTop sz="94422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519881"/>
            <a:ext cx="8468026" cy="2290120"/>
          </a:xfrm>
        </p:spPr>
        <p:txBody>
          <a:bodyPr/>
          <a:lstStyle/>
          <a:p>
            <a:pPr algn="l"/>
            <a:br>
              <a:rPr lang="en-US" dirty="0"/>
            </a:br>
            <a:r>
              <a:rPr lang="en-US" dirty="0"/>
              <a:t>Dress for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One Step at a Time</a:t>
            </a:r>
          </a:p>
        </p:txBody>
      </p:sp>
    </p:spTree>
    <p:extLst>
      <p:ext uri="{BB962C8B-B14F-4D97-AF65-F5344CB8AC3E}">
        <p14:creationId xmlns:p14="http://schemas.microsoft.com/office/powerpoint/2010/main" val="204621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19955" r="6367" b="26679"/>
          <a:stretch/>
        </p:blipFill>
        <p:spPr>
          <a:xfrm rot="5400000">
            <a:off x="1519946" y="4243752"/>
            <a:ext cx="3622119" cy="1631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23124" r="3416" b="30201"/>
          <a:stretch/>
        </p:blipFill>
        <p:spPr>
          <a:xfrm rot="5400000">
            <a:off x="3077693" y="4318686"/>
            <a:ext cx="3620530" cy="1482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24696" r="1341" b="23392"/>
          <a:stretch/>
        </p:blipFill>
        <p:spPr>
          <a:xfrm rot="5400000">
            <a:off x="67570" y="4351522"/>
            <a:ext cx="3616644" cy="13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9067" r="5350" b="30526"/>
          <a:stretch/>
        </p:blipFill>
        <p:spPr>
          <a:xfrm rot="5400000">
            <a:off x="4585474" y="4286579"/>
            <a:ext cx="3632886" cy="1559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4124" r="4457" b="28777"/>
          <a:stretch/>
        </p:blipFill>
        <p:spPr>
          <a:xfrm rot="5400000">
            <a:off x="6005215" y="4355758"/>
            <a:ext cx="3657601" cy="1445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31946" r="8246" b="24182"/>
          <a:stretch/>
        </p:blipFill>
        <p:spPr>
          <a:xfrm rot="5400000">
            <a:off x="7399396" y="4343055"/>
            <a:ext cx="3620530" cy="1434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25234" b="29953"/>
          <a:stretch/>
        </p:blipFill>
        <p:spPr>
          <a:xfrm rot="5400000">
            <a:off x="-1180071" y="4429896"/>
            <a:ext cx="3608174" cy="1248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23862" r="5720" b="35332"/>
          <a:stretch/>
        </p:blipFill>
        <p:spPr>
          <a:xfrm rot="5400000">
            <a:off x="9779082" y="4520424"/>
            <a:ext cx="3683516" cy="1142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26815" r="2560" b="28252"/>
          <a:stretch/>
        </p:blipFill>
        <p:spPr>
          <a:xfrm rot="5400000">
            <a:off x="8669136" y="4443122"/>
            <a:ext cx="3645241" cy="12586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561019"/>
            <a:ext cx="177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Lounge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121072" y="2626749"/>
            <a:ext cx="827902" cy="330205"/>
          </a:xfrm>
          <a:prstGeom prst="rightArrow">
            <a:avLst>
              <a:gd name="adj1" fmla="val 35032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97469" y="2376353"/>
            <a:ext cx="1841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Casual Wear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5487121" y="2626749"/>
            <a:ext cx="827902" cy="330205"/>
          </a:xfrm>
          <a:prstGeom prst="rightArrow">
            <a:avLst>
              <a:gd name="adj1" fmla="val 35032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63518" y="2376353"/>
            <a:ext cx="200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Business Casual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9013807" y="2626749"/>
            <a:ext cx="827902" cy="330205"/>
          </a:xfrm>
          <a:prstGeom prst="rightArrow">
            <a:avLst>
              <a:gd name="adj1" fmla="val 35032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90206" y="2376353"/>
            <a:ext cx="200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Business Professional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FA7C58-B22E-6643-A804-1A2F27546B4F}"/>
              </a:ext>
            </a:extLst>
          </p:cNvPr>
          <p:cNvSpPr txBox="1"/>
          <p:nvPr/>
        </p:nvSpPr>
        <p:spPr>
          <a:xfrm>
            <a:off x="471197" y="180909"/>
            <a:ext cx="348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tops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2A3D28-C4AA-1C45-9823-510DAF70117B}"/>
              </a:ext>
            </a:extLst>
          </p:cNvPr>
          <p:cNvSpPr txBox="1"/>
          <p:nvPr/>
        </p:nvSpPr>
        <p:spPr>
          <a:xfrm>
            <a:off x="471197" y="546738"/>
            <a:ext cx="235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bottoms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9C5D91-0781-8D4F-9E6B-4A7B5C6D4ED2}"/>
              </a:ext>
            </a:extLst>
          </p:cNvPr>
          <p:cNvSpPr txBox="1"/>
          <p:nvPr/>
        </p:nvSpPr>
        <p:spPr>
          <a:xfrm>
            <a:off x="471197" y="912567"/>
            <a:ext cx="204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pairs of shoes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6271E1-8E4B-B042-87C9-68FFC03AC7C6}"/>
              </a:ext>
            </a:extLst>
          </p:cNvPr>
          <p:cNvSpPr txBox="1"/>
          <p:nvPr/>
        </p:nvSpPr>
        <p:spPr>
          <a:xfrm>
            <a:off x="471197" y="1278395"/>
            <a:ext cx="187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necklace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B06E80-0923-8E4A-AE18-CFB2F62D9388}"/>
              </a:ext>
            </a:extLst>
          </p:cNvPr>
          <p:cNvSpPr txBox="1"/>
          <p:nvPr/>
        </p:nvSpPr>
        <p:spPr>
          <a:xfrm>
            <a:off x="498841" y="1719307"/>
            <a:ext cx="229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looks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96F21D-A74E-1F48-8F77-7E168498F39F}"/>
              </a:ext>
            </a:extLst>
          </p:cNvPr>
          <p:cNvSpPr txBox="1"/>
          <p:nvPr/>
        </p:nvSpPr>
        <p:spPr>
          <a:xfrm>
            <a:off x="3507676" y="745078"/>
            <a:ext cx="7797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Casual to Professional Dress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D4DA27-C3B7-1244-BEA5-A318286819C5}"/>
              </a:ext>
            </a:extLst>
          </p:cNvPr>
          <p:cNvCxnSpPr/>
          <p:nvPr/>
        </p:nvCxnSpPr>
        <p:spPr>
          <a:xfrm>
            <a:off x="388883" y="1687510"/>
            <a:ext cx="24057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7871" b="22845"/>
          <a:stretch/>
        </p:blipFill>
        <p:spPr>
          <a:xfrm rot="5400000">
            <a:off x="7377" y="2457798"/>
            <a:ext cx="5669352" cy="2631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t="18627" b="17458"/>
          <a:stretch/>
        </p:blipFill>
        <p:spPr>
          <a:xfrm rot="5400000">
            <a:off x="6204290" y="2426907"/>
            <a:ext cx="5694065" cy="26690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2108" y="197708"/>
            <a:ext cx="3459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Game Day Loungewear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76984" y="257377"/>
            <a:ext cx="3414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Game Day Casual Wear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3707027" y="4407072"/>
            <a:ext cx="679622" cy="33363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386649" y="4250724"/>
            <a:ext cx="160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Joggers and sneakers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7315197" y="5637609"/>
            <a:ext cx="803189" cy="407773"/>
          </a:xfrm>
          <a:prstGeom prst="rightArrow">
            <a:avLst>
              <a:gd name="adj1" fmla="val 42308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61686" y="5041557"/>
            <a:ext cx="53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3027" y="5410889"/>
            <a:ext cx="1383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Jeans and flats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9771" y="2004203"/>
            <a:ext cx="191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College Team Spirit T-shirt</a:t>
            </a:r>
          </a:p>
        </p:txBody>
      </p:sp>
      <p:sp>
        <p:nvSpPr>
          <p:cNvPr id="26" name="Left-Right Arrow 25"/>
          <p:cNvSpPr/>
          <p:nvPr/>
        </p:nvSpPr>
        <p:spPr>
          <a:xfrm>
            <a:off x="4497856" y="2795036"/>
            <a:ext cx="2940909" cy="368294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17458" r="1026" b="23770"/>
          <a:stretch/>
        </p:blipFill>
        <p:spPr>
          <a:xfrm rot="5400000">
            <a:off x="-119708" y="2249701"/>
            <a:ext cx="5823122" cy="2667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t="17964" r="162" b="25960"/>
          <a:stretch/>
        </p:blipFill>
        <p:spPr>
          <a:xfrm rot="5400000">
            <a:off x="6455616" y="2258984"/>
            <a:ext cx="5782963" cy="2608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2746" y="148281"/>
            <a:ext cx="305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Daytime Casual</a:t>
            </a:r>
          </a:p>
          <a:p>
            <a:pPr algn="ctr"/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710616" y="148281"/>
            <a:ext cx="3361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Evening Casual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0264" y="2923069"/>
            <a:ext cx="234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Printed Blouse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4959691" y="3281409"/>
            <a:ext cx="2248930" cy="308919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8356" y="456467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Jeans and flats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4959691" y="5211007"/>
            <a:ext cx="2248930" cy="38948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628033" y="2134323"/>
            <a:ext cx="1288195" cy="3285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277232" y="1445741"/>
            <a:ext cx="143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Chunky Necklace</a:t>
            </a:r>
          </a:p>
        </p:txBody>
      </p:sp>
      <p:sp>
        <p:nvSpPr>
          <p:cNvPr id="13" name="Right Arrow 12"/>
          <p:cNvSpPr/>
          <p:nvPr/>
        </p:nvSpPr>
        <p:spPr>
          <a:xfrm rot="10800000">
            <a:off x="3336356" y="2159235"/>
            <a:ext cx="1121341" cy="32127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98264" y="2075478"/>
            <a:ext cx="151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Jewelry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8113" y="2047795"/>
            <a:ext cx="56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1968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19412" r="2926" b="24041"/>
          <a:stretch/>
        </p:blipFill>
        <p:spPr>
          <a:xfrm rot="5400000">
            <a:off x="-177683" y="2374202"/>
            <a:ext cx="5596762" cy="2582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20456" r="3579" b="22577"/>
          <a:stretch/>
        </p:blipFill>
        <p:spPr>
          <a:xfrm rot="5400000">
            <a:off x="6601808" y="2405626"/>
            <a:ext cx="5558628" cy="255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6872" y="194150"/>
            <a:ext cx="3090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Business Casual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0197" y="3694999"/>
            <a:ext cx="1923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Printed Blouse and Jeans 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4957429" y="4468709"/>
            <a:ext cx="2248930" cy="38948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382591" y="5754343"/>
            <a:ext cx="803189" cy="407773"/>
          </a:xfrm>
          <a:prstGeom prst="rightArrow">
            <a:avLst>
              <a:gd name="adj1" fmla="val 42308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878385" y="5763269"/>
            <a:ext cx="695388" cy="38992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>
            <a:off x="3851155" y="2796391"/>
            <a:ext cx="695388" cy="38992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335758" y="2786870"/>
            <a:ext cx="766439" cy="450737"/>
          </a:xfrm>
          <a:prstGeom prst="rightArrow">
            <a:avLst>
              <a:gd name="adj1" fmla="val 42308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98980" y="2750540"/>
            <a:ext cx="132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Cardigan Sweater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256" y="2796391"/>
            <a:ext cx="52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2533" y="2750540"/>
            <a:ext cx="993225" cy="65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Blazer  Jacket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92066" y="5782489"/>
            <a:ext cx="89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8903" y="5792784"/>
            <a:ext cx="62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59071" y="5782489"/>
            <a:ext cx="93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Pumps</a:t>
            </a:r>
          </a:p>
        </p:txBody>
      </p:sp>
      <p:sp>
        <p:nvSpPr>
          <p:cNvPr id="22" name="Left-Right Arrow 21"/>
          <p:cNvSpPr/>
          <p:nvPr/>
        </p:nvSpPr>
        <p:spPr>
          <a:xfrm>
            <a:off x="4908294" y="2268486"/>
            <a:ext cx="2248930" cy="38948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239985" y="1606378"/>
            <a:ext cx="159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Chunky Necklace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9416" y="284205"/>
            <a:ext cx="2582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(More Casual)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02197" y="284205"/>
            <a:ext cx="25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(More Business)</a:t>
            </a:r>
          </a:p>
        </p:txBody>
      </p:sp>
    </p:spTree>
    <p:extLst>
      <p:ext uri="{BB962C8B-B14F-4D97-AF65-F5344CB8AC3E}">
        <p14:creationId xmlns:p14="http://schemas.microsoft.com/office/powerpoint/2010/main" val="131312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31559" r="7815" b="18463"/>
          <a:stretch/>
        </p:blipFill>
        <p:spPr>
          <a:xfrm rot="5400000">
            <a:off x="-657751" y="2375338"/>
            <a:ext cx="5529153" cy="2508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t="24250" r="2456" b="21810"/>
          <a:stretch/>
        </p:blipFill>
        <p:spPr>
          <a:xfrm rot="5400000">
            <a:off x="3302807" y="2304064"/>
            <a:ext cx="5528715" cy="2551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1846" r="5309" b="28238"/>
          <a:stretch/>
        </p:blipFill>
        <p:spPr>
          <a:xfrm rot="5400000">
            <a:off x="7405255" y="2412188"/>
            <a:ext cx="5503998" cy="2360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2252" y="222422"/>
            <a:ext cx="3249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Business</a:t>
            </a:r>
            <a:r>
              <a:rPr lang="en-US" dirty="0"/>
              <a:t> </a:t>
            </a:r>
            <a:r>
              <a:rPr lang="en-US" sz="2000" dirty="0"/>
              <a:t>Professional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5096" y="955695"/>
            <a:ext cx="1322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Chunky Necklace and Printed Blouse</a:t>
            </a:r>
          </a:p>
        </p:txBody>
      </p:sp>
      <p:sp>
        <p:nvSpPr>
          <p:cNvPr id="7" name="Left-Right Arrow 6"/>
          <p:cNvSpPr/>
          <p:nvPr/>
        </p:nvSpPr>
        <p:spPr>
          <a:xfrm>
            <a:off x="3565693" y="2433024"/>
            <a:ext cx="1020979" cy="30343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7649602" y="2433024"/>
            <a:ext cx="1020979" cy="30343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71975" y="955695"/>
            <a:ext cx="13762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Chunky Necklace and Printed Blouse</a:t>
            </a:r>
          </a:p>
        </p:txBody>
      </p:sp>
      <p:sp>
        <p:nvSpPr>
          <p:cNvPr id="10" name="Left-Right Arrow 9"/>
          <p:cNvSpPr/>
          <p:nvPr/>
        </p:nvSpPr>
        <p:spPr>
          <a:xfrm>
            <a:off x="3570844" y="6040826"/>
            <a:ext cx="1020979" cy="30343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7690477" y="6090694"/>
            <a:ext cx="1020979" cy="30343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24903" y="5737394"/>
            <a:ext cx="102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3188" y="5737394"/>
            <a:ext cx="98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Pumps</a:t>
            </a:r>
          </a:p>
        </p:txBody>
      </p:sp>
      <p:sp>
        <p:nvSpPr>
          <p:cNvPr id="15" name="Left-Right Arrow 14"/>
          <p:cNvSpPr/>
          <p:nvPr/>
        </p:nvSpPr>
        <p:spPr>
          <a:xfrm>
            <a:off x="3565692" y="4236925"/>
            <a:ext cx="1020979" cy="303431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04236" y="3676228"/>
            <a:ext cx="96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Dress Slacks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8692978" y="4236925"/>
            <a:ext cx="803189" cy="407773"/>
          </a:xfrm>
          <a:prstGeom prst="rightArrow">
            <a:avLst>
              <a:gd name="adj1" fmla="val 42308"/>
              <a:gd name="adj2" fmla="val 50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37972" y="4041012"/>
            <a:ext cx="92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Pencil Skirt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71975" y="4236925"/>
            <a:ext cx="48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20" name="Left Arrow 19"/>
          <p:cNvSpPr/>
          <p:nvPr/>
        </p:nvSpPr>
        <p:spPr>
          <a:xfrm>
            <a:off x="6862884" y="3168157"/>
            <a:ext cx="679622" cy="33363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04920" y="3105788"/>
            <a:ext cx="122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Blazer Jacket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9114" y="358346"/>
            <a:ext cx="2248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(More Casual)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77184" y="358346"/>
            <a:ext cx="224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(More Business)</a:t>
            </a:r>
          </a:p>
        </p:txBody>
      </p:sp>
    </p:spTree>
    <p:extLst>
      <p:ext uri="{BB962C8B-B14F-4D97-AF65-F5344CB8AC3E}">
        <p14:creationId xmlns:p14="http://schemas.microsoft.com/office/powerpoint/2010/main" val="11926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19955" r="6367" b="26679"/>
          <a:stretch/>
        </p:blipFill>
        <p:spPr>
          <a:xfrm rot="5400000">
            <a:off x="1519946" y="4246266"/>
            <a:ext cx="3622119" cy="1631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23124" r="3416" b="30201"/>
          <a:stretch/>
        </p:blipFill>
        <p:spPr>
          <a:xfrm rot="5400000">
            <a:off x="3077693" y="4319611"/>
            <a:ext cx="3620530" cy="1482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4" t="24696" r="1341" b="23392"/>
          <a:stretch/>
        </p:blipFill>
        <p:spPr>
          <a:xfrm rot="5400000">
            <a:off x="67570" y="4343826"/>
            <a:ext cx="3616644" cy="1396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9067" r="5350" b="30526"/>
          <a:stretch/>
        </p:blipFill>
        <p:spPr>
          <a:xfrm rot="5400000">
            <a:off x="4592610" y="4287506"/>
            <a:ext cx="3632886" cy="1559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4124" r="4457" b="28777"/>
          <a:stretch/>
        </p:blipFill>
        <p:spPr>
          <a:xfrm rot="5400000">
            <a:off x="6005215" y="4356682"/>
            <a:ext cx="3657601" cy="1445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31946" r="8246" b="24182"/>
          <a:stretch/>
        </p:blipFill>
        <p:spPr>
          <a:xfrm rot="5400000">
            <a:off x="7399396" y="4343980"/>
            <a:ext cx="3620530" cy="1434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25234" b="29953"/>
          <a:stretch/>
        </p:blipFill>
        <p:spPr>
          <a:xfrm rot="5400000">
            <a:off x="-1180071" y="4430823"/>
            <a:ext cx="3608174" cy="1248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t="23862" r="5720" b="35332"/>
          <a:stretch/>
        </p:blipFill>
        <p:spPr>
          <a:xfrm rot="5400000">
            <a:off x="9779082" y="4521351"/>
            <a:ext cx="3683516" cy="1142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8" t="26815" r="2560" b="28252"/>
          <a:stretch/>
        </p:blipFill>
        <p:spPr>
          <a:xfrm rot="5400000">
            <a:off x="8669136" y="4444049"/>
            <a:ext cx="3645241" cy="12586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9" y="536028"/>
            <a:ext cx="348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tops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669" y="905360"/>
            <a:ext cx="235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bottoms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5669" y="1274692"/>
            <a:ext cx="204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pairs of shoes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5669" y="1644024"/>
            <a:ext cx="1876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necklace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313" y="2179526"/>
            <a:ext cx="229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contrasting looks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3313" y="2548858"/>
            <a:ext cx="2323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outfits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207446" y="335973"/>
            <a:ext cx="68422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r>
              <a:rPr lang="en-US" sz="4400" dirty="0"/>
              <a:t>Casual to Professional Dress</a:t>
            </a:r>
          </a:p>
        </p:txBody>
      </p:sp>
    </p:spTree>
    <p:extLst>
      <p:ext uri="{BB962C8B-B14F-4D97-AF65-F5344CB8AC3E}">
        <p14:creationId xmlns:p14="http://schemas.microsoft.com/office/powerpoint/2010/main" val="51563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1968</TotalTime>
  <Words>139</Words>
  <Application>Microsoft Macintosh PowerPoint</Application>
  <PresentationFormat>Widescreen</PresentationFormat>
  <Paragraphs>58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 Dress for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dress  No stress</dc:title>
  <dc:creator>Creech, Anna J</dc:creator>
  <cp:lastModifiedBy>Swan, Gerry M.</cp:lastModifiedBy>
  <cp:revision>42</cp:revision>
  <dcterms:created xsi:type="dcterms:W3CDTF">2016-10-03T16:11:15Z</dcterms:created>
  <dcterms:modified xsi:type="dcterms:W3CDTF">2020-09-01T20:08:02Z</dcterms:modified>
</cp:coreProperties>
</file>