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97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1"/>
  </p:normalViewPr>
  <p:slideViewPr>
    <p:cSldViewPr snapToGrid="0" snapToObjects="1">
      <p:cViewPr varScale="1">
        <p:scale>
          <a:sx n="84" d="100"/>
          <a:sy n="84" d="100"/>
        </p:scale>
        <p:origin x="208" y="1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22641-E01C-9245-BC7A-60FFBE33D26E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2346D-AAC7-694D-922B-DB4FD3AF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97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767232"/>
              </p:ext>
            </p:extLst>
          </p:nvPr>
        </p:nvGraphicFramePr>
        <p:xfrm>
          <a:off x="1682723" y="1689151"/>
          <a:ext cx="425863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9316"/>
                <a:gridCol w="21293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Assignment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 Possible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Writing 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Writing 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Writing 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Writing</a:t>
                      </a:r>
                      <a:r>
                        <a:rPr lang="en-US" baseline="0" dirty="0" smtClean="0"/>
                        <a:t> 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Writing 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Journal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Blog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Grade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198355"/>
              </p:ext>
            </p:extLst>
          </p:nvPr>
        </p:nvGraphicFramePr>
        <p:xfrm>
          <a:off x="5941355" y="1689151"/>
          <a:ext cx="44145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7250"/>
                <a:gridCol w="22072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Gertrude’s Score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Ethel’s Score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158 (77%)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158 (77%)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771489"/>
              </p:ext>
            </p:extLst>
          </p:nvPr>
        </p:nvGraphicFramePr>
        <p:xfrm>
          <a:off x="6265679" y="-3873449"/>
          <a:ext cx="220725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7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31.37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7.35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88363" y="2057400"/>
            <a:ext cx="4258632" cy="36576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33333E-6 L 0.12409 -0.0011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3.33333E-6 L -0.04766 -0.0011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0.00069 L -0.07696 0.80995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4" y="4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66</Words>
  <Application>Microsoft Macintosh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2017-12-06T14:18:29Z</dcterms:created>
  <dcterms:modified xsi:type="dcterms:W3CDTF">2017-12-06T14:59:12Z</dcterms:modified>
</cp:coreProperties>
</file>