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1" r:id="rId13"/>
    <p:sldId id="273" r:id="rId14"/>
    <p:sldId id="274" r:id="rId15"/>
    <p:sldId id="276" r:id="rId16"/>
    <p:sldId id="277" r:id="rId17"/>
    <p:sldId id="278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70388" autoAdjust="0"/>
  </p:normalViewPr>
  <p:slideViewPr>
    <p:cSldViewPr snapToGrid="0">
      <p:cViewPr varScale="1">
        <p:scale>
          <a:sx n="62" d="100"/>
          <a:sy n="62" d="100"/>
        </p:scale>
        <p:origin x="12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28B39-C10F-4A72-9462-E6B415AF3C2E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3BB63-DF79-46CE-B0EF-0D79BCB0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2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87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39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76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03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87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77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4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2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7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06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38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59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BB63-DF79-46CE-B0EF-0D79BCB01D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32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7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5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8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8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2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0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6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8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D09AD-AB18-4372-B3F6-33F028CDB26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7E7FB-7DC1-4F21-9B0D-A05BCC7D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7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521" t="15435" r="9497" b="6096"/>
          <a:stretch/>
        </p:blipFill>
        <p:spPr>
          <a:xfrm>
            <a:off x="77637" y="700913"/>
            <a:ext cx="9144000" cy="498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53" y="861797"/>
            <a:ext cx="9144153" cy="51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540522"/>
            <a:ext cx="9034313" cy="50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4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3" y="911225"/>
            <a:ext cx="9144153" cy="51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392240"/>
            <a:ext cx="9100219" cy="51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67528"/>
            <a:ext cx="9166119" cy="51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2746" y="235465"/>
            <a:ext cx="11773395" cy="662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51732"/>
            <a:ext cx="9122185" cy="51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392241"/>
            <a:ext cx="9144151" cy="514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6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429312"/>
            <a:ext cx="9232021" cy="519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491096"/>
            <a:ext cx="9166119" cy="51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8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94225" cy="70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429311"/>
            <a:ext cx="9319893" cy="52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0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6498" y="837085"/>
            <a:ext cx="9078251" cy="51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45" t="15124" r="10527" b="5647"/>
          <a:stretch/>
        </p:blipFill>
        <p:spPr>
          <a:xfrm>
            <a:off x="0" y="1027907"/>
            <a:ext cx="8809038" cy="49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46" t="16544" r="10385" b="6783"/>
          <a:stretch/>
        </p:blipFill>
        <p:spPr>
          <a:xfrm>
            <a:off x="0" y="617837"/>
            <a:ext cx="9176038" cy="495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85" t="15408" r="10226" b="5931"/>
          <a:stretch/>
        </p:blipFill>
        <p:spPr>
          <a:xfrm>
            <a:off x="0" y="827901"/>
            <a:ext cx="9134363" cy="50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27907"/>
            <a:ext cx="9072606" cy="51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87656"/>
            <a:ext cx="9122185" cy="51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515809"/>
            <a:ext cx="9100217" cy="51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</TotalTime>
  <Words>14</Words>
  <Application>Microsoft Office PowerPoint</Application>
  <PresentationFormat>On-screen Show (4:3)</PresentationFormat>
  <Paragraphs>14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Stallins</dc:creator>
  <cp:lastModifiedBy>Jon Stallins</cp:lastModifiedBy>
  <cp:revision>21</cp:revision>
  <dcterms:created xsi:type="dcterms:W3CDTF">2015-01-17T02:24:12Z</dcterms:created>
  <dcterms:modified xsi:type="dcterms:W3CDTF">2015-01-21T16:30:32Z</dcterms:modified>
</cp:coreProperties>
</file>