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22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E72B-4847-4252-A941-A8C673145819}" type="datetimeFigureOut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4AA0-D24A-4392-8EBC-4242915593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E72B-4847-4252-A941-A8C673145819}" type="datetimeFigureOut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4AA0-D24A-4392-8EBC-4242915593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E72B-4847-4252-A941-A8C673145819}" type="datetimeFigureOut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4AA0-D24A-4392-8EBC-4242915593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E72B-4847-4252-A941-A8C673145819}" type="datetimeFigureOut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4AA0-D24A-4392-8EBC-4242915593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E72B-4847-4252-A941-A8C673145819}" type="datetimeFigureOut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4AA0-D24A-4392-8EBC-4242915593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E72B-4847-4252-A941-A8C673145819}" type="datetimeFigureOut">
              <a:rPr lang="en-US" smtClean="0"/>
              <a:t>4/8/2009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4AA0-D24A-4392-8EBC-4242915593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E72B-4847-4252-A941-A8C673145819}" type="datetimeFigureOut">
              <a:rPr lang="en-US" smtClean="0"/>
              <a:t>4/8/2009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4AA0-D24A-4392-8EBC-4242915593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E72B-4847-4252-A941-A8C673145819}" type="datetimeFigureOut">
              <a:rPr lang="en-US" smtClean="0"/>
              <a:t>4/8/2009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4AA0-D24A-4392-8EBC-4242915593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E72B-4847-4252-A941-A8C673145819}" type="datetimeFigureOut">
              <a:rPr lang="en-US" smtClean="0"/>
              <a:t>4/8/2009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4AA0-D24A-4392-8EBC-4242915593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E72B-4847-4252-A941-A8C673145819}" type="datetimeFigureOut">
              <a:rPr lang="en-US" smtClean="0"/>
              <a:t>4/8/2009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4AA0-D24A-4392-8EBC-4242915593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DE72B-4847-4252-A941-A8C673145819}" type="datetimeFigureOut">
              <a:rPr lang="en-US" smtClean="0"/>
              <a:t>4/8/2009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44AA0-D24A-4392-8EBC-4242915593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DE72B-4847-4252-A941-A8C673145819}" type="datetimeFigureOut">
              <a:rPr lang="en-US" smtClean="0"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44AA0-D24A-4392-8EBC-4242915593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4425" y="0"/>
          <a:ext cx="7694175" cy="8915400"/>
        </p:xfrm>
        <a:graphic>
          <a:graphicData uri="http://schemas.openxmlformats.org/presentationml/2006/ole">
            <p:oleObj spid="_x0000_s1026" name="CS ChemDraw Drawing" r:id="rId3" imgW="7210800" imgH="8356320" progId="ChemDraw.Document.4.5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CS ChemDraw Drawing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dhildebr</dc:creator>
  <cp:lastModifiedBy>dhildebr</cp:lastModifiedBy>
  <cp:revision>1</cp:revision>
  <dcterms:created xsi:type="dcterms:W3CDTF">2009-04-09T00:31:47Z</dcterms:created>
  <dcterms:modified xsi:type="dcterms:W3CDTF">2009-04-09T00:33:46Z</dcterms:modified>
</cp:coreProperties>
</file>