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0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F02BF-013C-4F81-9222-C8EA7FEC3AA3}" type="datetimeFigureOut">
              <a:rPr lang="en-US" smtClean="0"/>
              <a:t>10/22/2008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014E-9EE7-480E-9AC3-63F97A5129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34470"/>
            <a:ext cx="6858000" cy="8875059"/>
            <a:chOff x="0" y="134470"/>
            <a:chExt cx="6858000" cy="8875059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134470"/>
              <a:ext cx="6858000" cy="8875059"/>
              <a:chOff x="0" y="134470"/>
              <a:chExt cx="6858000" cy="8875059"/>
            </a:xfrm>
          </p:grpSpPr>
          <p:pic>
            <p:nvPicPr>
              <p:cNvPr id="5" name="Picture 4" descr="FD_black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134470"/>
                <a:ext cx="6858000" cy="8875059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143000" y="6934200"/>
                <a:ext cx="1066800" cy="175432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1-10%</a:t>
                </a:r>
              </a:p>
              <a:p>
                <a:r>
                  <a:rPr lang="en-US" dirty="0" smtClean="0"/>
                  <a:t>11-20%</a:t>
                </a:r>
              </a:p>
              <a:p>
                <a:r>
                  <a:rPr lang="en-US" dirty="0" smtClean="0"/>
                  <a:t>21-30%</a:t>
                </a:r>
              </a:p>
              <a:p>
                <a:r>
                  <a:rPr lang="en-US" dirty="0" smtClean="0"/>
                  <a:t>41-50%</a:t>
                </a:r>
              </a:p>
              <a:p>
                <a:r>
                  <a:rPr lang="en-US" dirty="0" smtClean="0"/>
                  <a:t>51-60%</a:t>
                </a:r>
              </a:p>
              <a:p>
                <a:r>
                  <a:rPr lang="en-US" dirty="0" smtClean="0"/>
                  <a:t>61-70%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228600" y="8610600"/>
              <a:ext cx="640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Source: US Census 2000; LFUG Health Department’s List 2006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Tanaka</dc:creator>
  <cp:lastModifiedBy>Tanaka</cp:lastModifiedBy>
  <cp:revision>2</cp:revision>
  <dcterms:created xsi:type="dcterms:W3CDTF">2008-10-22T23:06:09Z</dcterms:created>
  <dcterms:modified xsi:type="dcterms:W3CDTF">2008-10-22T23:11:23Z</dcterms:modified>
</cp:coreProperties>
</file>