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0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9F1D-66B7-4D0B-839A-1E3F610BE8CF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99DF-4718-47A0-A235-690FD364E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6858000" cy="9144000"/>
              <a:chOff x="0" y="0"/>
              <a:chExt cx="6858000" cy="9144000"/>
            </a:xfrm>
          </p:grpSpPr>
          <p:pic>
            <p:nvPicPr>
              <p:cNvPr id="6" name="Picture 5" descr="FD_poverty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6858000" cy="8875059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304800" y="877466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Source: US Census 2000; LFUG Health Department’s List 2006</a:t>
                </a:r>
                <a:endParaRPr lang="en-US" dirty="0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2209800" y="6629400"/>
              <a:ext cx="838200" cy="143116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50" dirty="0" smtClean="0"/>
                <a:t>1-10%</a:t>
              </a:r>
            </a:p>
            <a:p>
              <a:r>
                <a:rPr lang="en-US" sz="1450" dirty="0" smtClean="0"/>
                <a:t>11-20%</a:t>
              </a:r>
            </a:p>
            <a:p>
              <a:r>
                <a:rPr lang="en-US" sz="1450" dirty="0" smtClean="0"/>
                <a:t>21-30%</a:t>
              </a:r>
            </a:p>
            <a:p>
              <a:r>
                <a:rPr lang="en-US" sz="1450" dirty="0" smtClean="0"/>
                <a:t>41-50%</a:t>
              </a:r>
            </a:p>
            <a:p>
              <a:r>
                <a:rPr lang="en-US" sz="1450" dirty="0" smtClean="0"/>
                <a:t>51-60%</a:t>
              </a:r>
            </a:p>
            <a:p>
              <a:r>
                <a:rPr lang="en-US" sz="1450" dirty="0" smtClean="0"/>
                <a:t>61-70%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Tanaka</dc:creator>
  <cp:lastModifiedBy>Tanaka</cp:lastModifiedBy>
  <cp:revision>3</cp:revision>
  <dcterms:created xsi:type="dcterms:W3CDTF">2008-10-22T22:59:34Z</dcterms:created>
  <dcterms:modified xsi:type="dcterms:W3CDTF">2008-10-22T23:14:22Z</dcterms:modified>
</cp:coreProperties>
</file>