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7" r:id="rId2"/>
  </p:sldIdLst>
  <p:sldSz cx="109728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 snapToGrid="0">
      <p:cViewPr varScale="1">
        <p:scale>
          <a:sx n="54" d="100"/>
          <a:sy n="54" d="100"/>
        </p:scale>
        <p:origin x="176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4477-52EA-466A-9F1D-6200868C8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496484"/>
            <a:ext cx="8229600" cy="318346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49EAE-2A3D-4802-B224-3ACD150E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02717"/>
            <a:ext cx="8229600" cy="2207683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FC1DB-FC51-4881-9ABF-F7ED987F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7D41-7D50-45F4-AA97-058CE898E24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CA8C6-A6C9-4BDE-A2C0-BDC23490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5D266-8912-49D9-96FB-D1969138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E69-9DF0-4AEA-9032-64BAF528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3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A875-9F0E-4ED0-869D-8C9F1681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DD810-952B-4280-9F13-7EC07D5A2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C74E4-56CF-424A-94CC-62072510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7D41-7D50-45F4-AA97-058CE898E24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A04E7-8619-47B1-A711-D4268FA4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692A7-991E-47BB-B869-CAF005D7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E69-9DF0-4AEA-9032-64BAF528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4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D7DAC-C5FC-4408-BD2E-13B7BE528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52410" y="486834"/>
            <a:ext cx="236601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04EDA-CD8C-4C91-9766-89479EE51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4380" y="486834"/>
            <a:ext cx="696087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8A500-2CC5-4F5B-BF4E-C85A3E52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7D41-7D50-45F4-AA97-058CE898E24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24C5F-48EA-42D7-B744-ECE773C3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4BF02-71FA-4577-B80C-6EF13259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E69-9DF0-4AEA-9032-64BAF528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6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50B2-A63D-4875-AE84-DFB55EF2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0B1C6-CEA0-463B-A058-068E80D5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4B832-94F7-4A48-9E84-9164058B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7D41-7D50-45F4-AA97-058CE898E24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8AC57-F499-4F11-A90D-9D91E750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3BAA8-1A0A-41D2-BA6C-FC9AF93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E69-9DF0-4AEA-9032-64BAF528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0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4F24-6F27-4118-89FC-8084997D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5" y="2279652"/>
            <a:ext cx="9464040" cy="380364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E5BED-072C-4B71-9472-1E3BAB67C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665" y="6119285"/>
            <a:ext cx="9464040" cy="2000249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0DC49-05F6-437F-8420-B1326F9F8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7D41-7D50-45F4-AA97-058CE898E24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D2E93-165A-40D2-AC9E-10C408D0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6D6C4-2874-4BAF-B592-5CA62E2A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E69-9DF0-4AEA-9032-64BAF528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4CC7-99AB-4A54-80C6-A934AA09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EF8DB-BB09-4D08-8704-62381DB85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380" y="2434167"/>
            <a:ext cx="466344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CC95E-8BCD-4C5C-8D51-5F64980A7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2434167"/>
            <a:ext cx="466344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45EE0-B6A2-449E-89F9-EAB5A319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7D41-7D50-45F4-AA97-058CE898E24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D469C-3820-4477-AF91-DE3B2D26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99730-D7D0-4B80-B818-80B853CD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E69-9DF0-4AEA-9032-64BAF528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4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2C5F-F7FE-4BB7-8AB3-EE822EAE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09" y="486834"/>
            <a:ext cx="946404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4E330-FA54-4623-84A9-22FE9FB5D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810" y="2241551"/>
            <a:ext cx="4642008" cy="109854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932B2-AA72-4D54-92B9-4F0883DAB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810" y="3340100"/>
            <a:ext cx="464200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E379FC-7DD1-40A8-96DF-AC6FAFE33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54980" y="2241551"/>
            <a:ext cx="4664869" cy="109854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FCEC8-09B8-474C-AA76-34064EC4A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54980" y="3340100"/>
            <a:ext cx="466486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EA0472-CC11-4421-9C05-1CAD66C8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7D41-7D50-45F4-AA97-058CE898E24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149711-0B6F-4938-B7B9-25BCB38C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446E99-13D6-4944-8AEB-1EA3BDD7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E69-9DF0-4AEA-9032-64BAF528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2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6E61-F425-4A9F-9649-6357B0D8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C191C-747B-4F1B-955C-DD47F911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7D41-7D50-45F4-AA97-058CE898E24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73FD9-AFC6-4824-A1CA-BB12745F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200B3-F07D-4E42-BB7D-C625877C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E69-9DF0-4AEA-9032-64BAF528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021BDD-C306-4B87-8405-C1B63E6B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7D41-7D50-45F4-AA97-058CE898E24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B71A7-BEA6-40C6-8022-57B90DAF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69E1D-DD80-4AA1-8442-B69AE53D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E69-9DF0-4AEA-9032-64BAF528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6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5C4C-F224-43C6-BF5A-EAE7EA38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10" y="609600"/>
            <a:ext cx="3539013" cy="21336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52BF-76C9-47D8-AA30-49EBAC8A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869" y="1316567"/>
            <a:ext cx="5554980" cy="6498167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1DDCA-3EC6-41F1-B665-8095E845B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10" y="2743200"/>
            <a:ext cx="3539013" cy="5082117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E5AC8-88C3-4192-BF43-F9E65BEA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7D41-7D50-45F4-AA97-058CE898E24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78BEE-F31D-44D8-AB29-0B011DC0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094C9-72B8-481C-844D-1B8BB868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E69-9DF0-4AEA-9032-64BAF528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7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EB7D-68B6-42B6-9A95-0CD64781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10" y="609600"/>
            <a:ext cx="3539013" cy="21336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CB41B-DCAD-40EA-9324-C1C1D5C84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64869" y="1316567"/>
            <a:ext cx="5554980" cy="6498167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129D8-D63F-4104-AACC-9F907194C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10" y="2743200"/>
            <a:ext cx="3539013" cy="5082117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60DBF-FCF4-4DB5-95A5-469CFABB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7D41-7D50-45F4-AA97-058CE898E24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9921D-8846-49E2-BF92-6AD827DD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14C69-3AF7-4189-A043-3101298D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E69-9DF0-4AEA-9032-64BAF528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8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75C77B-F8F7-4419-8338-A400362D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486834"/>
            <a:ext cx="946404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6924F-9B0A-4891-A60D-E134AB9DF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380" y="2434167"/>
            <a:ext cx="946404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6DCB9-349C-4AB1-909C-D941E5D0A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38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7D41-7D50-45F4-AA97-058CE898E24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24A64-6387-44B2-9DAE-C31A7663D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4740" y="8475134"/>
            <a:ext cx="37033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70AB1-E102-4F76-A66A-DE7DEDCB0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954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7E69-9DF0-4AEA-9032-64BAF528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5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nam04.safelinks.protection.outlook.com/?url=https://eku.zoom.us/j/91305528601&amp;data=04|01|richard.smath@uky.edu|7f0b09429fc6446745a808da10c53ca4|2b30530b69b64457b818481cb53d42ae|0|0|637840736553680377|Unknown|TWFpbGZsb3d8eyJWIjoiMC4wLjAwMDAiLCJQIjoiV2luMzIiLCJBTiI6Ik1haWwiLCJXVCI6Mn0%3D|3000&amp;sdata=KvM8aRybOjyoc2RgJmBva/Sdrye1dZxTReTIZ0sGKVU%3D&amp;reserved=0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hyperlink" Target="https://nam04.safelinks.protection.outlook.com/?url=https://eku.zoom.us/j/98523120648&amp;data=04|01|richard.smath@uky.edu|174b3e9719c145decd0f08da10249754|2b30530b69b64457b818481cb53d42ae|0|0|637840046589836078|Unknown|TWFpbGZsb3d8eyJWIjoiMC4wLjAwMDAiLCJQIjoiV2luMzIiLCJBTiI6Ik1haWwiLCJXVCI6Mn0%3D|3000&amp;sdata=SulQ5XRWO0GevPDm9FXNlGDQd9HFJl%2ByKpSiWgP05Z4%3D&amp;reserved=0" TargetMode="External"/><Relationship Id="rId9" Type="http://schemas.openxmlformats.org/officeDocument/2006/relationships/image" Target="../media/image6.gif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10781E9-744D-4484-B307-3BC6EEA072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3" r="44272" b="14097"/>
          <a:stretch/>
        </p:blipFill>
        <p:spPr>
          <a:xfrm>
            <a:off x="8636766" y="5648200"/>
            <a:ext cx="1831209" cy="15176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2" name="Picture 41" descr="A picture containing rock, outdoor, person, stone&#10;&#10;Description automatically generated">
            <a:extLst>
              <a:ext uri="{FF2B5EF4-FFF2-40B4-BE49-F238E27FC236}">
                <a16:creationId xmlns:a16="http://schemas.microsoft.com/office/drawing/2014/main" id="{D559391A-6228-43C9-A506-BA5FD9B78B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b="25857"/>
          <a:stretch/>
        </p:blipFill>
        <p:spPr>
          <a:xfrm>
            <a:off x="6738919" y="6165972"/>
            <a:ext cx="2285331" cy="14921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C35598-C0F8-4A1C-A731-257A8E9CF198}"/>
              </a:ext>
            </a:extLst>
          </p:cNvPr>
          <p:cNvSpPr txBox="1"/>
          <p:nvPr/>
        </p:nvSpPr>
        <p:spPr>
          <a:xfrm>
            <a:off x="3865101" y="1412581"/>
            <a:ext cx="323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AFD78-05AB-41E6-ACE6-384EE744E683}"/>
              </a:ext>
            </a:extLst>
          </p:cNvPr>
          <p:cNvSpPr txBox="1"/>
          <p:nvPr/>
        </p:nvSpPr>
        <p:spPr>
          <a:xfrm>
            <a:off x="2197510" y="125506"/>
            <a:ext cx="86318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Geological Society of Kentucky</a:t>
            </a:r>
          </a:p>
          <a:p>
            <a:pPr marL="457200" indent="-457200" algn="ctr"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History of Lower Howard’s Creek: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happened at Hall’s on the River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Richard Smath, Friday, April 22, 2022, at 7 p.m.</a:t>
            </a:r>
          </a:p>
          <a:p>
            <a:pPr algn="ctr"/>
            <a:r>
              <a:rPr lang="en-US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https://eku.zoom.us/j/98523120648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1" name="Picture 30" descr="A picture containing ground, outdoor, nature&#10;&#10;Description automatically generated">
            <a:extLst>
              <a:ext uri="{FF2B5EF4-FFF2-40B4-BE49-F238E27FC236}">
                <a16:creationId xmlns:a16="http://schemas.microsoft.com/office/drawing/2014/main" id="{E5ECCFC5-5EB3-4B0E-AD04-05663FDD3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5" y="2702192"/>
            <a:ext cx="2441985" cy="18314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9" name="Picture 38" descr="A picture containing tree, outdoor, snow, rock&#10;&#10;Description automatically generated">
            <a:extLst>
              <a:ext uri="{FF2B5EF4-FFF2-40B4-BE49-F238E27FC236}">
                <a16:creationId xmlns:a16="http://schemas.microsoft.com/office/drawing/2014/main" id="{16F13E25-2366-449A-A805-7FA43DC61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20" y="3019412"/>
            <a:ext cx="2435860" cy="15077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7" name="Picture 36" descr="A picture containing snow, outdoor, tree, covered&#10;&#10;Description automatically generated">
            <a:extLst>
              <a:ext uri="{FF2B5EF4-FFF2-40B4-BE49-F238E27FC236}">
                <a16:creationId xmlns:a16="http://schemas.microsoft.com/office/drawing/2014/main" id="{B109136A-51A2-4D4B-AF06-494A67E703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96" y="2503397"/>
            <a:ext cx="2097741" cy="20131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21C60A5-8647-489D-A383-45CD3589C6EC}"/>
              </a:ext>
            </a:extLst>
          </p:cNvPr>
          <p:cNvSpPr txBox="1"/>
          <p:nvPr/>
        </p:nvSpPr>
        <p:spPr>
          <a:xfrm>
            <a:off x="510224" y="4694925"/>
            <a:ext cx="10219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Geology of the Ordovician High Bridge Group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Dr. Frank Ettensohn, Friday, May 20, 2022, at 7 p.m.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https://eku.zoom.us/j/91305528601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4E7EE2-5A56-46E4-922E-CFA2B15BEBDC}"/>
              </a:ext>
            </a:extLst>
          </p:cNvPr>
          <p:cNvSpPr txBox="1"/>
          <p:nvPr/>
        </p:nvSpPr>
        <p:spPr>
          <a:xfrm>
            <a:off x="472949" y="8085366"/>
            <a:ext cx="1021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 GSK Field Trip at Lower Howard’s Creek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Friday, May 28, or June 4, 2022. F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inal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date will be announced.</a:t>
            </a:r>
          </a:p>
        </p:txBody>
      </p:sp>
      <p:pic>
        <p:nvPicPr>
          <p:cNvPr id="6" name="Picture 5" descr="A picture containing text, grass, outdoor, old&#10;&#10;Description automatically generated">
            <a:extLst>
              <a:ext uri="{FF2B5EF4-FFF2-40B4-BE49-F238E27FC236}">
                <a16:creationId xmlns:a16="http://schemas.microsoft.com/office/drawing/2014/main" id="{BC4A95B5-5A59-4050-95FF-270AE3DA90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5" y="2555256"/>
            <a:ext cx="1795658" cy="19537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43423A-9F5F-4278-B242-507C4C4D23BC}"/>
              </a:ext>
            </a:extLst>
          </p:cNvPr>
          <p:cNvSpPr txBox="1"/>
          <p:nvPr/>
        </p:nvSpPr>
        <p:spPr>
          <a:xfrm>
            <a:off x="361129" y="3951660"/>
            <a:ext cx="159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Boonesborough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885B1-B309-4174-AFF6-358E965BBF6B}"/>
              </a:ext>
            </a:extLst>
          </p:cNvPr>
          <p:cNvSpPr txBox="1"/>
          <p:nvPr/>
        </p:nvSpPr>
        <p:spPr>
          <a:xfrm>
            <a:off x="2474223" y="2776239"/>
            <a:ext cx="159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Howard’s Creek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C617F-B82F-47C5-A310-CB28C1F9C259}"/>
              </a:ext>
            </a:extLst>
          </p:cNvPr>
          <p:cNvSpPr txBox="1"/>
          <p:nvPr/>
        </p:nvSpPr>
        <p:spPr>
          <a:xfrm>
            <a:off x="6776406" y="2766674"/>
            <a:ext cx="965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0AA1B7-2875-4622-8E4B-3C1442CFE0CD}"/>
              </a:ext>
            </a:extLst>
          </p:cNvPr>
          <p:cNvSpPr txBox="1"/>
          <p:nvPr/>
        </p:nvSpPr>
        <p:spPr>
          <a:xfrm>
            <a:off x="9522578" y="3868189"/>
            <a:ext cx="1054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Grist Mill</a:t>
            </a:r>
          </a:p>
        </p:txBody>
      </p:sp>
      <p:pic>
        <p:nvPicPr>
          <p:cNvPr id="1026" name="Picture 2" descr="Kentucky River Palisades: Paddling | Kentucky Tourism - State of Kentucky -  Visit Kentucky, Official Site">
            <a:extLst>
              <a:ext uri="{FF2B5EF4-FFF2-40B4-BE49-F238E27FC236}">
                <a16:creationId xmlns:a16="http://schemas.microsoft.com/office/drawing/2014/main" id="{35E12E35-7AA4-4DC7-9340-DA84CD2A8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r="27652" b="13448"/>
          <a:stretch/>
        </p:blipFill>
        <p:spPr bwMode="auto">
          <a:xfrm>
            <a:off x="261211" y="6256238"/>
            <a:ext cx="2019410" cy="158062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cture containing text, brick, building material&#10;&#10;Description automatically generated">
            <a:extLst>
              <a:ext uri="{FF2B5EF4-FFF2-40B4-BE49-F238E27FC236}">
                <a16:creationId xmlns:a16="http://schemas.microsoft.com/office/drawing/2014/main" id="{0F501761-F919-4834-8123-5B3A92332EB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t="16570" r="5594" b="11990"/>
          <a:stretch/>
        </p:blipFill>
        <p:spPr>
          <a:xfrm>
            <a:off x="2452758" y="6126919"/>
            <a:ext cx="1249177" cy="17167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1E65A6-97B4-4309-9823-A019633449A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1" t="23721" r="13086" b="368"/>
          <a:stretch/>
        </p:blipFill>
        <p:spPr>
          <a:xfrm rot="16200000">
            <a:off x="4756694" y="5969936"/>
            <a:ext cx="1680940" cy="20478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 descr="A picture containing outdoor, ground, rock, stone&#10;&#10;Description automatically generated">
            <a:extLst>
              <a:ext uri="{FF2B5EF4-FFF2-40B4-BE49-F238E27FC236}">
                <a16:creationId xmlns:a16="http://schemas.microsoft.com/office/drawing/2014/main" id="{D5AB5839-B108-4EE7-A6BD-C93350BDE1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2" y="6905624"/>
            <a:ext cx="1546895" cy="10312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0FB80A11-CA6B-42D4-9E39-B2F7156864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4" t="17266" r="13254" b="30508"/>
          <a:stretch/>
        </p:blipFill>
        <p:spPr>
          <a:xfrm>
            <a:off x="3221323" y="6783185"/>
            <a:ext cx="1249946" cy="8478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0" name="Picture 39" descr="A picture containing qr code&#10;&#10;Description automatically generated">
            <a:extLst>
              <a:ext uri="{FF2B5EF4-FFF2-40B4-BE49-F238E27FC236}">
                <a16:creationId xmlns:a16="http://schemas.microsoft.com/office/drawing/2014/main" id="{52F54E02-31CD-4968-87F1-48293A3B18C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4" t="70058" r="2319"/>
          <a:stretch/>
        </p:blipFill>
        <p:spPr>
          <a:xfrm>
            <a:off x="9705976" y="6867525"/>
            <a:ext cx="1125798" cy="10591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1D8FF08-0D7F-4BD8-BC59-81D76BCF16D8}"/>
              </a:ext>
            </a:extLst>
          </p:cNvPr>
          <p:cNvSpPr txBox="1"/>
          <p:nvPr/>
        </p:nvSpPr>
        <p:spPr>
          <a:xfrm>
            <a:off x="100650" y="6405609"/>
            <a:ext cx="175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River Palisades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30F807-AA27-4866-984F-5E70E15F0A68}"/>
              </a:ext>
            </a:extLst>
          </p:cNvPr>
          <p:cNvSpPr txBox="1"/>
          <p:nvPr/>
        </p:nvSpPr>
        <p:spPr>
          <a:xfrm>
            <a:off x="2442556" y="6088073"/>
            <a:ext cx="116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 Nelson Ls.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5E1494-7F39-4536-AE81-607CE084D09F}"/>
              </a:ext>
            </a:extLst>
          </p:cNvPr>
          <p:cNvSpPr txBox="1"/>
          <p:nvPr/>
        </p:nvSpPr>
        <p:spPr>
          <a:xfrm>
            <a:off x="3164068" y="6808614"/>
            <a:ext cx="820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marker bed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C45D92-08B1-4986-AE69-54FF61DACE29}"/>
              </a:ext>
            </a:extLst>
          </p:cNvPr>
          <p:cNvSpPr txBox="1"/>
          <p:nvPr/>
        </p:nvSpPr>
        <p:spPr>
          <a:xfrm>
            <a:off x="4586180" y="6153822"/>
            <a:ext cx="1262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Oregon Fm.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227856-3419-451A-82BB-10FB7BE6E1D3}"/>
              </a:ext>
            </a:extLst>
          </p:cNvPr>
          <p:cNvSpPr txBox="1"/>
          <p:nvPr/>
        </p:nvSpPr>
        <p:spPr>
          <a:xfrm>
            <a:off x="6705600" y="6172200"/>
            <a:ext cx="1173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Tyrone Ls.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C7B227-BC33-417F-B3DA-727C54E1E67B}"/>
              </a:ext>
            </a:extLst>
          </p:cNvPr>
          <p:cNvSpPr txBox="1"/>
          <p:nvPr/>
        </p:nvSpPr>
        <p:spPr>
          <a:xfrm>
            <a:off x="8591550" y="7439025"/>
            <a:ext cx="10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Birdseye structure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11F22D-A78E-46B0-B5FA-6991BC42ED3A}"/>
              </a:ext>
            </a:extLst>
          </p:cNvPr>
          <p:cNvSpPr txBox="1"/>
          <p:nvPr/>
        </p:nvSpPr>
        <p:spPr>
          <a:xfrm>
            <a:off x="9915525" y="7677150"/>
            <a:ext cx="89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Fossils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255CC46-54EA-4B03-8642-E02C2F6EEBCF}"/>
              </a:ext>
            </a:extLst>
          </p:cNvPr>
          <p:cNvSpPr txBox="1"/>
          <p:nvPr/>
        </p:nvSpPr>
        <p:spPr>
          <a:xfrm>
            <a:off x="9029700" y="5610225"/>
            <a:ext cx="112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Bentonites</a:t>
            </a:r>
          </a:p>
        </p:txBody>
      </p:sp>
      <p:pic>
        <p:nvPicPr>
          <p:cNvPr id="35" name="Picture 34" descr="http://www.uky.edu/OtherOrgs/GSK/GSKCOLOR-logo.png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0" y="269772"/>
            <a:ext cx="1737995" cy="179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52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138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Smath, Richard</dc:creator>
  <cp:lastModifiedBy>Smath, Richard A.</cp:lastModifiedBy>
  <cp:revision>63</cp:revision>
  <dcterms:created xsi:type="dcterms:W3CDTF">2016-08-16T12:30:30Z</dcterms:created>
  <dcterms:modified xsi:type="dcterms:W3CDTF">2022-04-04T18:24:30Z</dcterms:modified>
</cp:coreProperties>
</file>