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930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2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8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6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2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3A73-33BE-4D90-BB58-6CF9493A30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FEF8-10B8-4591-ACA8-164843C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9456" y="353568"/>
            <a:ext cx="11814048" cy="6370320"/>
          </a:xfrm>
          <a:prstGeom prst="ellipse">
            <a:avLst/>
          </a:prstGeom>
          <a:solidFill>
            <a:schemeClr val="accent5">
              <a:lumMod val="60000"/>
              <a:lumOff val="4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82678" y="1465622"/>
            <a:ext cx="4949734" cy="2862322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Academic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College of Health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UK Spinal Cord and Brain Injury Research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UK Center of Excellence in Rural Health-Hazard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Human Development 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College of Pharmacy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College of Public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Center for Clinical and Translational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UK Physical Medicine and Rehabilitation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Bellarmine University Physical Therapy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034" y="4317366"/>
            <a:ext cx="4949734" cy="1477328"/>
          </a:xfrm>
          <a:prstGeom prst="rect">
            <a:avLst/>
          </a:prstGeom>
          <a:solidFill>
            <a:schemeClr val="accent6">
              <a:lumMod val="20000"/>
              <a:lumOff val="80000"/>
              <a:alpha val="63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Healthcare Provider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University of Kentucky 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Appalachian Regional 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South Cardinal Hill Rehabilitation Hospital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32576" y="2937946"/>
            <a:ext cx="4910165" cy="2862322"/>
          </a:xfrm>
          <a:prstGeom prst="rect">
            <a:avLst/>
          </a:prstGeom>
          <a:solidFill>
            <a:srgbClr val="7030A0">
              <a:alpha val="19000"/>
            </a:srgb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Community Support Organization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Kentucky Home Place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Kentucky AgrAbility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Kentucky Office of Vocational Rehabilitation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Carl D. Perkins Vocational Training 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Kentucky Assistive Technology Service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Brain Injury Alliance of Kentucky (BIAK)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Army Wounded Warriors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KY/IN chapter of the MS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CARAT- DME refurbishing 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4768" y="1465786"/>
            <a:ext cx="4910165" cy="1477328"/>
          </a:xfrm>
          <a:prstGeom prst="rect">
            <a:avLst/>
          </a:prstGeom>
          <a:solidFill>
            <a:schemeClr val="accent2">
              <a:lumMod val="20000"/>
              <a:lumOff val="80000"/>
              <a:alpha val="53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Community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Individuals with SCI and caregivers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Individuals with  TBI and caregivers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Individuals with Stroke and caregivers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Kentucky Congress on Spinal Cord Injury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5632" y="682752"/>
            <a:ext cx="10533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Kentucky Appalachian Rural Rehabilitation Network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5998464"/>
            <a:ext cx="5925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Strength in Diversity</a:t>
            </a:r>
            <a:endParaRPr lang="en-US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Kitzman, Patrick H</dc:creator>
  <cp:lastModifiedBy>phkitz1</cp:lastModifiedBy>
  <cp:revision>27</cp:revision>
  <cp:lastPrinted>2016-01-13T15:28:57Z</cp:lastPrinted>
  <dcterms:created xsi:type="dcterms:W3CDTF">2014-03-13T01:04:42Z</dcterms:created>
  <dcterms:modified xsi:type="dcterms:W3CDTF">2016-03-21T13:07:52Z</dcterms:modified>
</cp:coreProperties>
</file>