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5" r:id="rId7"/>
    <p:sldId id="267" r:id="rId8"/>
    <p:sldId id="268" r:id="rId9"/>
    <p:sldId id="270" r:id="rId10"/>
    <p:sldId id="272" r:id="rId11"/>
    <p:sldId id="274" r:id="rId12"/>
    <p:sldId id="275" r:id="rId13"/>
    <p:sldId id="277" r:id="rId14"/>
    <p:sldId id="279" r:id="rId15"/>
    <p:sldId id="281" r:id="rId16"/>
    <p:sldId id="282" r:id="rId17"/>
    <p:sldId id="284" r:id="rId18"/>
    <p:sldId id="286" r:id="rId19"/>
    <p:sldId id="288" r:id="rId20"/>
    <p:sldId id="289" r:id="rId21"/>
    <p:sldId id="290" r:id="rId22"/>
    <p:sldId id="257" r:id="rId23"/>
    <p:sldId id="399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291" r:id="rId37"/>
    <p:sldId id="375" r:id="rId38"/>
    <p:sldId id="292" r:id="rId39"/>
    <p:sldId id="376" r:id="rId40"/>
    <p:sldId id="293" r:id="rId41"/>
    <p:sldId id="377" r:id="rId42"/>
    <p:sldId id="269" r:id="rId43"/>
    <p:sldId id="378" r:id="rId44"/>
    <p:sldId id="295" r:id="rId45"/>
    <p:sldId id="379" r:id="rId46"/>
    <p:sldId id="296" r:id="rId47"/>
    <p:sldId id="380" r:id="rId48"/>
    <p:sldId id="297" r:id="rId49"/>
    <p:sldId id="381" r:id="rId50"/>
    <p:sldId id="298" r:id="rId51"/>
    <p:sldId id="382" r:id="rId52"/>
    <p:sldId id="301" r:id="rId53"/>
    <p:sldId id="383" r:id="rId54"/>
    <p:sldId id="302" r:id="rId55"/>
    <p:sldId id="384" r:id="rId56"/>
    <p:sldId id="374" r:id="rId57"/>
    <p:sldId id="385" r:id="rId58"/>
    <p:sldId id="303" r:id="rId59"/>
    <p:sldId id="386" r:id="rId60"/>
    <p:sldId id="316" r:id="rId61"/>
    <p:sldId id="318" r:id="rId62"/>
    <p:sldId id="321" r:id="rId63"/>
    <p:sldId id="324" r:id="rId64"/>
    <p:sldId id="326" r:id="rId65"/>
    <p:sldId id="328" r:id="rId66"/>
    <p:sldId id="331" r:id="rId67"/>
    <p:sldId id="334" r:id="rId68"/>
    <p:sldId id="336" r:id="rId69"/>
    <p:sldId id="338" r:id="rId70"/>
    <p:sldId id="341" r:id="rId71"/>
    <p:sldId id="344" r:id="rId72"/>
    <p:sldId id="346" r:id="rId73"/>
    <p:sldId id="348" r:id="rId74"/>
    <p:sldId id="351" r:id="rId75"/>
    <p:sldId id="354" r:id="rId76"/>
    <p:sldId id="400" r:id="rId77"/>
    <p:sldId id="319" r:id="rId78"/>
    <p:sldId id="387" r:id="rId79"/>
    <p:sldId id="322" r:id="rId80"/>
    <p:sldId id="388" r:id="rId81"/>
    <p:sldId id="325" r:id="rId82"/>
    <p:sldId id="389" r:id="rId83"/>
    <p:sldId id="329" r:id="rId84"/>
    <p:sldId id="390" r:id="rId85"/>
    <p:sldId id="332" r:id="rId86"/>
    <p:sldId id="391" r:id="rId87"/>
    <p:sldId id="335" r:id="rId88"/>
    <p:sldId id="392" r:id="rId89"/>
    <p:sldId id="339" r:id="rId90"/>
    <p:sldId id="393" r:id="rId91"/>
    <p:sldId id="342" r:id="rId92"/>
    <p:sldId id="394" r:id="rId93"/>
    <p:sldId id="345" r:id="rId94"/>
    <p:sldId id="395" r:id="rId95"/>
    <p:sldId id="349" r:id="rId96"/>
    <p:sldId id="396" r:id="rId97"/>
    <p:sldId id="352" r:id="rId98"/>
    <p:sldId id="397" r:id="rId99"/>
    <p:sldId id="355" r:id="rId100"/>
    <p:sldId id="398" r:id="rId101"/>
    <p:sldId id="372" r:id="rId10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1DC9"/>
    <a:srgbClr val="060CDF"/>
    <a:srgbClr val="0070C0"/>
    <a:srgbClr val="730F11"/>
    <a:srgbClr val="14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9" autoAdjust="0"/>
    <p:restoredTop sz="93647" autoAdjust="0"/>
  </p:normalViewPr>
  <p:slideViewPr>
    <p:cSldViewPr snapToGrid="0">
      <p:cViewPr varScale="1">
        <p:scale>
          <a:sx n="66" d="100"/>
          <a:sy n="66" d="100"/>
        </p:scale>
        <p:origin x="792" y="184"/>
      </p:cViewPr>
      <p:guideLst/>
    </p:cSldViewPr>
  </p:slideViewPr>
  <p:outlineViewPr>
    <p:cViewPr>
      <p:scale>
        <a:sx n="33" d="100"/>
        <a:sy n="33" d="100"/>
      </p:scale>
      <p:origin x="0" y="-9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customXml" Target="../customXml/item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108" Type="http://schemas.openxmlformats.org/officeDocument/2006/relationships/customXml" Target="../customXml/item2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customXml" Target="../customXml/item3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8991E-B602-4D1C-BB3C-5EBA8D281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8648EA-29E5-4D2E-8A27-B60CE19DA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B3D329-F43E-4CE3-9A6E-8973929D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1189D-123D-4EE6-9360-23C723E30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4F433-AFC2-42C1-9A00-499B6C131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90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E8E1C-81CA-47EC-B774-A49BEEF08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148033-F9AF-4E08-ACCD-B3AE47D9B0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0612D1-3DCB-44B2-B0B8-794F68C05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A5E79-F698-4E27-89FB-393BD9A7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BDED-248F-4E3F-9DDA-C3B3FC4C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5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ABFF03-4294-43AB-A55B-7B793375AB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0C2A1-855D-4D4B-A989-DE0AE1779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7F69-5734-4649-948E-F8E379855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6CC1-F13C-4B15-B8DC-66800A5A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FE1E5-5AC4-4F2E-9C73-E03D19BE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63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349A7-A662-4507-A6FF-7575CBF5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B99B-5ACC-4CA4-A67A-501BA45FB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A9736C-3046-4633-A698-9D0A06A3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DCA3E-46A1-4B97-BA17-83B6E2D18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F212C-A439-4187-9491-D723DB4D5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63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FE28-DCEF-4E03-96F9-D782269C9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A49B67-60BE-4C14-9072-C528B333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F81FA-5A7E-4B1F-AC6F-11F3619C7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FF5504-CC12-4B76-829E-354A2AEBE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52BF5B-DD75-4523-970B-286CE538F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6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BAF00-E419-45FE-8CBA-C7E531EB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CCF58-C488-4A50-AB1A-05D81DD83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B4244-15BF-4F36-9780-7C97F9C5A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2C5C8-73B1-489F-AD20-37DE651C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B6C9F-D346-4114-B5C4-4B44D7B27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E6B08-7067-4070-9C27-E65536AF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24E46-E750-426D-BB83-5334F53C6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90E1F-14BB-4653-8AAC-A4E9419F14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87EC45-BE49-485C-BB6E-9DD49D3270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C55673-5411-4055-BCB3-DABB738B9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90744-6AA3-41B7-8B97-31DDE32B7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261F21-DF72-42DA-BA54-7CE86C6FF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DD5D2D-0E0B-4F1D-84E4-94628845C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99BAF2-A1EC-4B7D-8BA6-E384A9EE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91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E4D99-01F8-4443-BA38-CC92EB3A6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A942E1-1A2F-4809-9D58-EEE337CA2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396004-9593-4333-A326-62EF1F55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EEB4D-D99F-47BA-9D09-76DA3F4F7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7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0DD2F2-E0DE-4522-81DB-D6ACDB1F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0EC6A5-0007-4DB7-85F8-0D5FDF4B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AFF01B-F1F2-41F4-B163-A3B3CC47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40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A577B-7D40-4EE4-A28B-6A436A808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E7559-8922-4E5B-B237-5B0FFDB5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8F1C9-0801-4360-A455-ED109D1A2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351AE3-6D2F-4981-B193-80D53E3C2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A9BCFD-08DD-48B9-A873-69DFA58DB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F83E3-4951-41B5-8392-6671CF42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8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5339F-6C20-4467-B82C-BAB6553A0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729726-0CC0-4917-AEBF-09456F0AB6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3FA53F-B7BE-4080-BF89-E5E9A1E8BD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E31C9-434E-4D1A-9AD6-4EFF16EF7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D1940A-441F-4652-BF74-A317416D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DCB1D1-2DEB-4616-90B6-631EB95A4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DA049C-70C0-4AD5-A63D-724AB0691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AEA604-2784-4315-A15F-211A1EE5CF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9DF4D-837D-44CD-A87C-E335D99176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EC7EC4-A42A-4CED-811C-AD54A833E5BD}" type="datetimeFigureOut">
              <a:rPr lang="en-US" smtClean="0"/>
              <a:t>4/13/21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65AF2-6EEE-428C-9343-BC497F7A60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05B9F-F175-401D-8077-3B599A6DE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9874-0C67-401A-A055-219B07F52C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80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fontmeme.com/temporary/20a23f0ea706101c0b9216ed8657e2fc.png">
            <a:extLst>
              <a:ext uri="{FF2B5EF4-FFF2-40B4-BE49-F238E27FC236}">
                <a16:creationId xmlns:a16="http://schemas.microsoft.com/office/drawing/2014/main" id="{379C32CB-AD98-4148-BB1D-2CBB9F48C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97" y="1763140"/>
            <a:ext cx="10571205" cy="3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26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U.S. HISTORY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U.S. PRESIDENT HAD THE SHORTEST TERM IN HISTORY?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BF23C8A3-A2CA-43F6-8B5A-D22DF1A9BA7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23328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GEOGRAPHY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SEYCHELLES IS AN ISLAND NATION IN WHAT OCEAN?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INDIAN OCEAN</a:t>
            </a:r>
          </a:p>
        </p:txBody>
      </p:sp>
    </p:spTree>
    <p:extLst>
      <p:ext uri="{BB962C8B-B14F-4D97-AF65-F5344CB8AC3E}">
        <p14:creationId xmlns:p14="http://schemas.microsoft.com/office/powerpoint/2010/main" val="87514960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613118"/>
            <a:ext cx="12192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OPTIKorinna-Agency" pitchFamily="50" charset="0"/>
              </a:rPr>
              <a:t>THANKS FOR PLAYING!</a:t>
            </a:r>
          </a:p>
        </p:txBody>
      </p:sp>
    </p:spTree>
    <p:extLst>
      <p:ext uri="{BB962C8B-B14F-4D97-AF65-F5344CB8AC3E}">
        <p14:creationId xmlns:p14="http://schemas.microsoft.com/office/powerpoint/2010/main" val="3320517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U.S. HISTORY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WHAT WAS THE FIRST U.S. STATE –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THEN A TERRITORY – TO GRANT WOMEN THE RIGHT TO VOTE IN 1890?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DE7C8338-77E1-464E-9174-F006E9FCE8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8465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23210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OPTIKorinna-Agency" pitchFamily="50" charset="0"/>
              </a:rPr>
              <a:t>SPORTS</a:t>
            </a:r>
          </a:p>
        </p:txBody>
      </p:sp>
    </p:spTree>
    <p:extLst>
      <p:ext uri="{BB962C8B-B14F-4D97-AF65-F5344CB8AC3E}">
        <p14:creationId xmlns:p14="http://schemas.microsoft.com/office/powerpoint/2010/main" val="122735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SPORTS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IN WHAT U.S. SPORTS DOES THE CHAMPION WIN THE VINCE LOMBARDI TROPHY?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9726234F-C4E1-4FBA-8AF8-87E1E744567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007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SPORTS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9579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ATHLETE HAS APPEARED ON THE COVER OF SPORTS ILLUSTRATED A RECORD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47 TIMES?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632B26A5-357F-4A05-95FA-B7ABB69575C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008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SPORTS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HOW LONG IS A STANDARD NBA OR COLLEGE BASKETBALL COURT?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SHORTER THAN 100 FEET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EXACTLY 100 FEET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LONGER THAN 100 FEET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11D8CB2F-FD4A-42A9-953B-F50299CFC7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03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23210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OPTIKorinna-Agency" pitchFamily="50" charset="0"/>
              </a:rPr>
              <a:t>LITERATURE</a:t>
            </a:r>
          </a:p>
        </p:txBody>
      </p:sp>
    </p:spTree>
    <p:extLst>
      <p:ext uri="{BB962C8B-B14F-4D97-AF65-F5344CB8AC3E}">
        <p14:creationId xmlns:p14="http://schemas.microsoft.com/office/powerpoint/2010/main" val="2799018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LITERATURE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WHICH HARRY POTTER BOOK IS THE LONGEST AT MORE THAN 257,000 WORDS?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SORCERER’S STONE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GOBLET OF FIRE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ORDER OF THE PHOENIX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6A2F0926-DCCB-4754-98BD-011139E534F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607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LITERATURE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WHICH STEPHEN KING NOVEL TAKES PLACE MOSTLY IN THE OVERLOOK HOTEL?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FC0991C5-E8C3-4787-BD14-A4785CD449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59656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LITERATURE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WHO IS THE ONLY AUTHOR TO PUBLISH BOOKS IN 9 OF THE 10 DEWEY DECIMAL CATEGORIES?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ISAAC ASIMOV</a:t>
            </a:r>
          </a:p>
          <a:p>
            <a:pPr marL="742950" indent="-742950" algn="ctr">
              <a:buAutoNum type="alphaUcPeriod"/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ERNEST HEMINGWAY</a:t>
            </a:r>
          </a:p>
          <a:p>
            <a:pPr marL="742950" indent="-742950" algn="ctr">
              <a:buAutoNum type="alphaUcPeriod"/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CHARLES DICKENS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9673266D-5614-478E-BD26-D29F74CF12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737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10 ROUNDS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227190" y="1777781"/>
            <a:ext cx="5695934" cy="459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MUSIC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U.S. HISTORY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SPORTS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LITERATURE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HALFTIME: BUSINESS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64FB02-672F-4B37-9478-0A14DDFB427B}"/>
              </a:ext>
            </a:extLst>
          </p:cNvPr>
          <p:cNvSpPr txBox="1"/>
          <p:nvPr/>
        </p:nvSpPr>
        <p:spPr>
          <a:xfrm>
            <a:off x="6751480" y="1777780"/>
            <a:ext cx="5322954" cy="3690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MOVIES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SCIENCE &amp; NATURE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FOOD &amp; DRINK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4149543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23210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rgbClr val="1D1DC9"/>
                </a:solidFill>
                <a:latin typeface="OPTIKorinna-Agency" pitchFamily="50" charset="0"/>
              </a:rPr>
              <a:t>HALFTIME</a:t>
            </a:r>
          </a:p>
        </p:txBody>
      </p:sp>
    </p:spTree>
    <p:extLst>
      <p:ext uri="{BB962C8B-B14F-4D97-AF65-F5344CB8AC3E}">
        <p14:creationId xmlns:p14="http://schemas.microsoft.com/office/powerpoint/2010/main" val="4155985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1D1DC9"/>
                </a:solidFill>
                <a:latin typeface="OPTIKorinna-Agency" pitchFamily="50" charset="0"/>
              </a:rPr>
              <a:t>HALFTIME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1D1DC9"/>
                </a:solidFill>
                <a:latin typeface="OPTIKorinna-Agency" pitchFamily="50" charset="0"/>
              </a:rPr>
              <a:t>IDENTIFY THESE 12 LOGOS</a:t>
            </a:r>
          </a:p>
        </p:txBody>
      </p:sp>
    </p:spTree>
    <p:extLst>
      <p:ext uri="{BB962C8B-B14F-4D97-AF65-F5344CB8AC3E}">
        <p14:creationId xmlns:p14="http://schemas.microsoft.com/office/powerpoint/2010/main" val="4105534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s://www.jetpunk.com/img/user-photo-library/bd/bd2ca11be2-235.png">
            <a:extLst>
              <a:ext uri="{FF2B5EF4-FFF2-40B4-BE49-F238E27FC236}">
                <a16:creationId xmlns:a16="http://schemas.microsoft.com/office/drawing/2014/main" id="{E9D17BE9-6974-486F-850F-CCD6EEA5E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756" y="119790"/>
            <a:ext cx="220027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www.jetpunk.com/img/user-photo-library/33/3397b1bbca-235.png">
            <a:extLst>
              <a:ext uri="{FF2B5EF4-FFF2-40B4-BE49-F238E27FC236}">
                <a16:creationId xmlns:a16="http://schemas.microsoft.com/office/drawing/2014/main" id="{5CF33A9A-0490-437F-90C1-C4D18BA30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526" y="315053"/>
            <a:ext cx="223837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The History of the Rolex Logo - Bob's Watches Rolex Blog">
            <a:extLst>
              <a:ext uri="{FF2B5EF4-FFF2-40B4-BE49-F238E27FC236}">
                <a16:creationId xmlns:a16="http://schemas.microsoft.com/office/drawing/2014/main" id="{505791DE-BD1D-4E54-A532-1CD3E7355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331" y="4651496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s://static.stacker.com/s3fs-public/styles/properly_sized_image/s3/hiltonpng.PNG">
            <a:extLst>
              <a:ext uri="{FF2B5EF4-FFF2-40B4-BE49-F238E27FC236}">
                <a16:creationId xmlns:a16="http://schemas.microsoft.com/office/drawing/2014/main" id="{D6AD66B1-90ED-4662-B227-A0C111A49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52" y="356624"/>
            <a:ext cx="2463800" cy="17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s://static.stacker.com/s3fs-public/styles/properly_sized_image/s3/allstatepng.PNG">
            <a:extLst>
              <a:ext uri="{FF2B5EF4-FFF2-40B4-BE49-F238E27FC236}">
                <a16:creationId xmlns:a16="http://schemas.microsoft.com/office/drawing/2014/main" id="{E3171299-BF7A-4B26-BEDE-A9A96D97E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9765" y="2546647"/>
            <a:ext cx="2463800" cy="176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onda – Car logos and car company logos worldwide">
            <a:extLst>
              <a:ext uri="{FF2B5EF4-FFF2-40B4-BE49-F238E27FC236}">
                <a16:creationId xmlns:a16="http://schemas.microsoft.com/office/drawing/2014/main" id="{41AE8868-66E3-437A-BA1B-391A07788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96" y="4497509"/>
            <a:ext cx="1935162" cy="193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gatorade-logo - Corrigan Sports">
            <a:extLst>
              <a:ext uri="{FF2B5EF4-FFF2-40B4-BE49-F238E27FC236}">
                <a16:creationId xmlns:a16="http://schemas.microsoft.com/office/drawing/2014/main" id="{4E53CB07-DB64-46BB-A804-288DEED5B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73" y="2546647"/>
            <a:ext cx="3164880" cy="171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Kelloggs logo - United States in 2020 | Letter k, Kellogg logo, Single  letter logo">
            <a:extLst>
              <a:ext uri="{FF2B5EF4-FFF2-40B4-BE49-F238E27FC236}">
                <a16:creationId xmlns:a16="http://schemas.microsoft.com/office/drawing/2014/main" id="{12025870-5101-4986-B982-A00A81D85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994" y="4078706"/>
            <a:ext cx="2779294" cy="277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Goodyear Logo Media Gallery | Goodyear Corporate">
            <a:extLst>
              <a:ext uri="{FF2B5EF4-FFF2-40B4-BE49-F238E27FC236}">
                <a16:creationId xmlns:a16="http://schemas.microsoft.com/office/drawing/2014/main" id="{7D997544-A677-4542-809F-747F2AF28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42" y="4651496"/>
            <a:ext cx="226695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Delta Air Lines logo and symbol, meaning, history, PNG">
            <a:extLst>
              <a:ext uri="{FF2B5EF4-FFF2-40B4-BE49-F238E27FC236}">
                <a16:creationId xmlns:a16="http://schemas.microsoft.com/office/drawing/2014/main" id="{3E59D684-ADC6-47FF-8FB6-618FF4A5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618" y="2668120"/>
            <a:ext cx="28765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Lays Logos">
            <a:extLst>
              <a:ext uri="{FF2B5EF4-FFF2-40B4-BE49-F238E27FC236}">
                <a16:creationId xmlns:a16="http://schemas.microsoft.com/office/drawing/2014/main" id="{1B891DEC-F13F-4CF5-BF05-DD2425C26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60" y="2414862"/>
            <a:ext cx="2352675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8" name="Picture 50" descr="https://www.jetpunk.com/img/user-photo-library/a9/a92bc3248f-235.png">
            <a:extLst>
              <a:ext uri="{FF2B5EF4-FFF2-40B4-BE49-F238E27FC236}">
                <a16:creationId xmlns:a16="http://schemas.microsoft.com/office/drawing/2014/main" id="{2D6678AB-EB32-4569-A244-740F0DE4A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576" y="215195"/>
            <a:ext cx="1479349" cy="1764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38AB61-C1E3-43C8-BAE2-0B863E64AFC5}"/>
              </a:ext>
            </a:extLst>
          </p:cNvPr>
          <p:cNvSpPr txBox="1"/>
          <p:nvPr/>
        </p:nvSpPr>
        <p:spPr>
          <a:xfrm>
            <a:off x="158620" y="597159"/>
            <a:ext cx="33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1CF44A-E160-464A-9F7D-7F3B562CE745}"/>
              </a:ext>
            </a:extLst>
          </p:cNvPr>
          <p:cNvSpPr txBox="1"/>
          <p:nvPr/>
        </p:nvSpPr>
        <p:spPr>
          <a:xfrm>
            <a:off x="2911020" y="564893"/>
            <a:ext cx="33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8B10BA-BB6E-4F55-A31D-2E08803A22E0}"/>
              </a:ext>
            </a:extLst>
          </p:cNvPr>
          <p:cNvSpPr txBox="1"/>
          <p:nvPr/>
        </p:nvSpPr>
        <p:spPr>
          <a:xfrm>
            <a:off x="6380526" y="564893"/>
            <a:ext cx="33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73311BF-929B-439B-969C-E8E1CAAE2E88}"/>
              </a:ext>
            </a:extLst>
          </p:cNvPr>
          <p:cNvSpPr txBox="1"/>
          <p:nvPr/>
        </p:nvSpPr>
        <p:spPr>
          <a:xfrm>
            <a:off x="9407466" y="564893"/>
            <a:ext cx="33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A30132-B0E8-48F2-8A8E-B23CBFD5E315}"/>
              </a:ext>
            </a:extLst>
          </p:cNvPr>
          <p:cNvSpPr txBox="1"/>
          <p:nvPr/>
        </p:nvSpPr>
        <p:spPr>
          <a:xfrm>
            <a:off x="158620" y="2832414"/>
            <a:ext cx="33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30FAC0C-9389-4724-84DD-9BB771BE2DA4}"/>
              </a:ext>
            </a:extLst>
          </p:cNvPr>
          <p:cNvSpPr txBox="1"/>
          <p:nvPr/>
        </p:nvSpPr>
        <p:spPr>
          <a:xfrm>
            <a:off x="3241642" y="2832414"/>
            <a:ext cx="33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00E3E2E-32FF-455E-943A-D68F0673E8DC}"/>
              </a:ext>
            </a:extLst>
          </p:cNvPr>
          <p:cNvSpPr txBox="1"/>
          <p:nvPr/>
        </p:nvSpPr>
        <p:spPr>
          <a:xfrm>
            <a:off x="6324454" y="2833713"/>
            <a:ext cx="33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F285FD-E0EB-4CD5-A9C4-F5F3C9CF037B}"/>
              </a:ext>
            </a:extLst>
          </p:cNvPr>
          <p:cNvSpPr txBox="1"/>
          <p:nvPr/>
        </p:nvSpPr>
        <p:spPr>
          <a:xfrm>
            <a:off x="9184454" y="2832414"/>
            <a:ext cx="33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FAEFE9-B0D5-4AA0-84E6-6031BD1595A4}"/>
              </a:ext>
            </a:extLst>
          </p:cNvPr>
          <p:cNvSpPr txBox="1"/>
          <p:nvPr/>
        </p:nvSpPr>
        <p:spPr>
          <a:xfrm>
            <a:off x="158620" y="5056489"/>
            <a:ext cx="330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9AE9304-376A-4AD0-9CB4-5C3F1B885614}"/>
              </a:ext>
            </a:extLst>
          </p:cNvPr>
          <p:cNvSpPr txBox="1"/>
          <p:nvPr/>
        </p:nvSpPr>
        <p:spPr>
          <a:xfrm>
            <a:off x="3076331" y="5056489"/>
            <a:ext cx="4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326F47B-15B3-4458-BB67-8F3D09D497CC}"/>
              </a:ext>
            </a:extLst>
          </p:cNvPr>
          <p:cNvSpPr txBox="1"/>
          <p:nvPr/>
        </p:nvSpPr>
        <p:spPr>
          <a:xfrm>
            <a:off x="6308732" y="5056489"/>
            <a:ext cx="4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817F66-06EF-4D83-A8FD-AD29B05A9F2B}"/>
              </a:ext>
            </a:extLst>
          </p:cNvPr>
          <p:cNvSpPr txBox="1"/>
          <p:nvPr/>
        </p:nvSpPr>
        <p:spPr>
          <a:xfrm>
            <a:off x="9064593" y="5056489"/>
            <a:ext cx="429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pic>
        <p:nvPicPr>
          <p:cNvPr id="3080" name="Picture 8" descr="Time gifs for use in powerpoints! - Album on Imgur">
            <a:extLst>
              <a:ext uri="{FF2B5EF4-FFF2-40B4-BE49-F238E27FC236}">
                <a16:creationId xmlns:a16="http://schemas.microsoft.com/office/drawing/2014/main" id="{7A5F33C8-8E31-4DE0-8643-85DFBD97D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672" y="6218568"/>
            <a:ext cx="1768046" cy="63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7209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OPTIKorinna-Agency" pitchFamily="50" charset="0"/>
              </a:rPr>
              <a:t>PLEASE SUBMIT YOUR ANSWERS</a:t>
            </a:r>
          </a:p>
        </p:txBody>
      </p:sp>
    </p:spTree>
    <p:extLst>
      <p:ext uri="{BB962C8B-B14F-4D97-AF65-F5344CB8AC3E}">
        <p14:creationId xmlns:p14="http://schemas.microsoft.com/office/powerpoint/2010/main" val="2940901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2" descr="https://static.stacker.com/s3fs-public/styles/properly_sized_image/s3/hiltonpng.PNG">
            <a:extLst>
              <a:ext uri="{FF2B5EF4-FFF2-40B4-BE49-F238E27FC236}">
                <a16:creationId xmlns:a16="http://schemas.microsoft.com/office/drawing/2014/main" id="{63B0A417-23BC-4E1E-A956-C0FF05399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881" y="199870"/>
            <a:ext cx="5736237" cy="410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HILTON</a:t>
            </a:r>
          </a:p>
        </p:txBody>
      </p:sp>
    </p:spTree>
    <p:extLst>
      <p:ext uri="{BB962C8B-B14F-4D97-AF65-F5344CB8AC3E}">
        <p14:creationId xmlns:p14="http://schemas.microsoft.com/office/powerpoint/2010/main" val="26424930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BP</a:t>
            </a:r>
          </a:p>
        </p:txBody>
      </p:sp>
      <p:pic>
        <p:nvPicPr>
          <p:cNvPr id="4" name="Picture 6" descr="https://www.jetpunk.com/img/user-photo-library/bd/bd2ca11be2-235.png">
            <a:extLst>
              <a:ext uri="{FF2B5EF4-FFF2-40B4-BE49-F238E27FC236}">
                <a16:creationId xmlns:a16="http://schemas.microsoft.com/office/drawing/2014/main" id="{FF4D0D80-994A-49B9-95BF-8DF83F3FF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959" y="-24659"/>
            <a:ext cx="4480079" cy="455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453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ADIDAS</a:t>
            </a:r>
          </a:p>
        </p:txBody>
      </p:sp>
      <p:pic>
        <p:nvPicPr>
          <p:cNvPr id="5" name="Picture 8" descr="https://www.jetpunk.com/img/user-photo-library/33/3397b1bbca-235.png">
            <a:extLst>
              <a:ext uri="{FF2B5EF4-FFF2-40B4-BE49-F238E27FC236}">
                <a16:creationId xmlns:a16="http://schemas.microsoft.com/office/drawing/2014/main" id="{A54406C2-CEE3-45DC-B368-456E5DE0B4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275" y="263972"/>
            <a:ext cx="5823450" cy="3469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4014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UPS</a:t>
            </a:r>
          </a:p>
        </p:txBody>
      </p:sp>
      <p:pic>
        <p:nvPicPr>
          <p:cNvPr id="4" name="Picture 50" descr="https://www.jetpunk.com/img/user-photo-library/a9/a92bc3248f-235.png">
            <a:extLst>
              <a:ext uri="{FF2B5EF4-FFF2-40B4-BE49-F238E27FC236}">
                <a16:creationId xmlns:a16="http://schemas.microsoft.com/office/drawing/2014/main" id="{0144C4D7-4555-45BB-9FC0-B6C4020FB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5570" y="155532"/>
            <a:ext cx="3780859" cy="451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700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LAY’S</a:t>
            </a:r>
          </a:p>
        </p:txBody>
      </p:sp>
      <p:pic>
        <p:nvPicPr>
          <p:cNvPr id="5" name="Picture 46" descr="Lays Logos">
            <a:extLst>
              <a:ext uri="{FF2B5EF4-FFF2-40B4-BE49-F238E27FC236}">
                <a16:creationId xmlns:a16="http://schemas.microsoft.com/office/drawing/2014/main" id="{2D2B2C07-AA0C-4F10-B2F8-84C565213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695" y="248099"/>
            <a:ext cx="5236676" cy="432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5172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DELTA</a:t>
            </a:r>
          </a:p>
        </p:txBody>
      </p:sp>
      <p:pic>
        <p:nvPicPr>
          <p:cNvPr id="4" name="Picture 44" descr="Delta Air Lines logo and symbol, meaning, history, PNG">
            <a:extLst>
              <a:ext uri="{FF2B5EF4-FFF2-40B4-BE49-F238E27FC236}">
                <a16:creationId xmlns:a16="http://schemas.microsoft.com/office/drawing/2014/main" id="{616C4410-A922-491A-B998-668B0FD9D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723" y="140587"/>
            <a:ext cx="7488553" cy="414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329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THE RULES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165463" y="1271185"/>
            <a:ext cx="11861074" cy="502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  <a:t>EACH ROUND HAS 3 QUESTIONS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  <a:t>YOU’LL HAVE 1 MINUTE TO ANSWER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  <a:t>EACH ANSWER IS WORTH ONE POINT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  <a:t>HALFTIME :  3 MINUTES, 12 POINTS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  <a:t>WE’LL GO OVER THE CORRECT ANSWERS AFTER HALFTIME </a:t>
            </a:r>
            <a:b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</a:br>
            <a: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  <a:t>AND AT THE END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  <a:t>WE’RE ON THE HONOR SYSTEM, SO PLEASE, NO GOOGLING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  <a:t>DON’T WORRY, SPELLING DOESN’T COUNT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latin typeface="OPTIKorinna-Agency" pitchFamily="50" charset="0"/>
              </a:rPr>
              <a:t>YOU’LL ANSWER IN GOOGLE FORMS</a:t>
            </a:r>
          </a:p>
        </p:txBody>
      </p:sp>
    </p:spTree>
    <p:extLst>
      <p:ext uri="{BB962C8B-B14F-4D97-AF65-F5344CB8AC3E}">
        <p14:creationId xmlns:p14="http://schemas.microsoft.com/office/powerpoint/2010/main" val="34640863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GATORADE</a:t>
            </a:r>
          </a:p>
        </p:txBody>
      </p:sp>
      <p:pic>
        <p:nvPicPr>
          <p:cNvPr id="5" name="Picture 38" descr="gatorade-logo - Corrigan Sports">
            <a:extLst>
              <a:ext uri="{FF2B5EF4-FFF2-40B4-BE49-F238E27FC236}">
                <a16:creationId xmlns:a16="http://schemas.microsoft.com/office/drawing/2014/main" id="{8366D2CA-74D1-4165-B90E-4E45836F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604" y="120993"/>
            <a:ext cx="7654614" cy="4141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39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ALLSTATE</a:t>
            </a:r>
          </a:p>
        </p:txBody>
      </p:sp>
      <p:pic>
        <p:nvPicPr>
          <p:cNvPr id="4" name="Picture 34" descr="https://static.stacker.com/s3fs-public/styles/properly_sized_image/s3/allstatepng.PNG">
            <a:extLst>
              <a:ext uri="{FF2B5EF4-FFF2-40B4-BE49-F238E27FC236}">
                <a16:creationId xmlns:a16="http://schemas.microsoft.com/office/drawing/2014/main" id="{54D2E58D-0E7A-49CC-B10A-E168B3B6F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88" y="0"/>
            <a:ext cx="5777024" cy="413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5555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GOODYEAR</a:t>
            </a:r>
          </a:p>
        </p:txBody>
      </p:sp>
      <p:pic>
        <p:nvPicPr>
          <p:cNvPr id="5" name="Picture 42" descr="Goodyear Logo Media Gallery | Goodyear Corporate">
            <a:extLst>
              <a:ext uri="{FF2B5EF4-FFF2-40B4-BE49-F238E27FC236}">
                <a16:creationId xmlns:a16="http://schemas.microsoft.com/office/drawing/2014/main" id="{7503850E-D42A-4297-B7CE-2A99E814F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449" y="206702"/>
            <a:ext cx="5193101" cy="462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706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ROLEX</a:t>
            </a:r>
          </a:p>
        </p:txBody>
      </p:sp>
      <p:pic>
        <p:nvPicPr>
          <p:cNvPr id="4" name="Picture 26" descr="The History of the Rolex Logo - Bob's Watches Rolex Blog">
            <a:extLst>
              <a:ext uri="{FF2B5EF4-FFF2-40B4-BE49-F238E27FC236}">
                <a16:creationId xmlns:a16="http://schemas.microsoft.com/office/drawing/2014/main" id="{7B220572-3CAD-439B-889C-435033BDC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125" y="185253"/>
            <a:ext cx="6028481" cy="41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353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KELLOG’S</a:t>
            </a:r>
          </a:p>
        </p:txBody>
      </p:sp>
      <p:pic>
        <p:nvPicPr>
          <p:cNvPr id="5" name="Picture 40" descr="Kelloggs logo - United States in 2020 | Letter k, Kellogg logo, Single  letter logo">
            <a:extLst>
              <a:ext uri="{FF2B5EF4-FFF2-40B4-BE49-F238E27FC236}">
                <a16:creationId xmlns:a16="http://schemas.microsoft.com/office/drawing/2014/main" id="{095BAE6B-F9EC-43A4-8C6E-07AEAAE02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063" y="0"/>
            <a:ext cx="5081874" cy="508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076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EC6F4B-DF20-425F-B9B6-01B48A31950B}"/>
              </a:ext>
            </a:extLst>
          </p:cNvPr>
          <p:cNvSpPr txBox="1"/>
          <p:nvPr/>
        </p:nvSpPr>
        <p:spPr>
          <a:xfrm>
            <a:off x="1" y="485938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atin typeface="OPTIKorinna-Agency" pitchFamily="50" charset="0"/>
              </a:rPr>
              <a:t>HONDA</a:t>
            </a:r>
          </a:p>
        </p:txBody>
      </p:sp>
      <p:pic>
        <p:nvPicPr>
          <p:cNvPr id="4" name="Picture 36" descr="Honda – Car logos and car company logos worldwide">
            <a:extLst>
              <a:ext uri="{FF2B5EF4-FFF2-40B4-BE49-F238E27FC236}">
                <a16:creationId xmlns:a16="http://schemas.microsoft.com/office/drawing/2014/main" id="{9576C877-E769-4436-841F-FD45B773B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331" y="203457"/>
            <a:ext cx="4217337" cy="421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0712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MUSIC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SINGER IS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THE GODMOTHER OF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ELTON JOHN’S TWO SONS?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60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MUSIC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SINGER IS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THE GODMOTHER OF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ELTON JOHN’S TWO SONS?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LADY GAGA</a:t>
            </a:r>
          </a:p>
        </p:txBody>
      </p:sp>
    </p:spTree>
    <p:extLst>
      <p:ext uri="{BB962C8B-B14F-4D97-AF65-F5344CB8AC3E}">
        <p14:creationId xmlns:p14="http://schemas.microsoft.com/office/powerpoint/2010/main" val="5112874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MUSIC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THE BEATLES HAVE THE MOST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NO. 1 SONGS IN THE HISTORY OF THE BILLBOARD HOT 100 CHART WITH 20.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WHAT FEMALE ARTIST IS SECOND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WITH 19 NO. 1s?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OPTIKorinna-Agenc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067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MUSIC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THE BEATLES HAVE THE MOST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NO. 1 SONGS IN THE HISTORY OF THE BILLBOARD HOT 100 CHART WITH 20.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WHAT FEMALE ARTIST IS SECOND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WITH 19 NO. 1s?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  <a:latin typeface="OPTIKorinna-Agency" pitchFamily="50" charset="0"/>
              </a:rPr>
              <a:t>MARIAH CAREY</a:t>
            </a:r>
          </a:p>
        </p:txBody>
      </p:sp>
    </p:spTree>
    <p:extLst>
      <p:ext uri="{BB962C8B-B14F-4D97-AF65-F5344CB8AC3E}">
        <p14:creationId xmlns:p14="http://schemas.microsoft.com/office/powerpoint/2010/main" val="1330437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23210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OPTIKorinna-Agency" pitchFamily="50" charset="0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80181119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MUSIC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1992 MOVIE HAS THE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BEST-SELLING SOUNDTRACK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OF ALL TIME?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503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MUSIC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1992 MOVIE HAS THE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BEST-SELLING SOUNDTRACK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OF ALL TIME?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THE BODYGUARD</a:t>
            </a:r>
          </a:p>
        </p:txBody>
      </p:sp>
    </p:spTree>
    <p:extLst>
      <p:ext uri="{BB962C8B-B14F-4D97-AF65-F5344CB8AC3E}">
        <p14:creationId xmlns:p14="http://schemas.microsoft.com/office/powerpoint/2010/main" val="3774585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U.S. HISTORY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WHICH OF THESE PEOPLE DID NOT SIGN THE DECLARATION OF INDEPENDENCE?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SAMUEL ADAMS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JOSIAH BARTLETT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ALEXANDER HAMILTON</a:t>
            </a:r>
          </a:p>
        </p:txBody>
      </p:sp>
    </p:spTree>
    <p:extLst>
      <p:ext uri="{BB962C8B-B14F-4D97-AF65-F5344CB8AC3E}">
        <p14:creationId xmlns:p14="http://schemas.microsoft.com/office/powerpoint/2010/main" val="41825467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U.S. HISTORY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WHICH OF THESE PEOPLE DID NOT SIGN THE DECLARATION OF INDEPENDENCE?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SAMUEL ADAMS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JOSIAH BARTLETT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rgbClr val="FFC000"/>
                </a:solidFill>
                <a:latin typeface="OPTIKorinna-Agency" pitchFamily="50" charset="0"/>
              </a:rPr>
              <a:t>ALEXANDER HAMILTON</a:t>
            </a:r>
          </a:p>
        </p:txBody>
      </p:sp>
    </p:spTree>
    <p:extLst>
      <p:ext uri="{BB962C8B-B14F-4D97-AF65-F5344CB8AC3E}">
        <p14:creationId xmlns:p14="http://schemas.microsoft.com/office/powerpoint/2010/main" val="34234202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U.S. HISTORY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U.S. PRESIDENT HAD THE SHORTEST TERM IN HISTORY?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4974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U.S. HISTORY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U.S. PRESIDENT HAD THE SHORTEST TERM IN HISTORY?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WILLIAM HENRY HARRISON</a:t>
            </a:r>
          </a:p>
        </p:txBody>
      </p:sp>
    </p:spTree>
    <p:extLst>
      <p:ext uri="{BB962C8B-B14F-4D97-AF65-F5344CB8AC3E}">
        <p14:creationId xmlns:p14="http://schemas.microsoft.com/office/powerpoint/2010/main" val="312196668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U.S. HISTORY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WHAT WAS THE FIRST U.S. STATE –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THEN A TERRITORY – TO GRANT WOMEN THE RIGHT TO VOTE IN 1890?</a:t>
            </a:r>
          </a:p>
        </p:txBody>
      </p:sp>
    </p:spTree>
    <p:extLst>
      <p:ext uri="{BB962C8B-B14F-4D97-AF65-F5344CB8AC3E}">
        <p14:creationId xmlns:p14="http://schemas.microsoft.com/office/powerpoint/2010/main" val="1227660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U.S. HISTORY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WHAT WAS THE FIRST U.S. STATE –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THEN A TERRITORY – TO GRANT WOMEN THE RIGHT TO VOTE IN 1890?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  <a:latin typeface="OPTIKorinna-Agency" pitchFamily="50" charset="0"/>
              </a:rPr>
              <a:t>WYOMING</a:t>
            </a:r>
          </a:p>
        </p:txBody>
      </p:sp>
    </p:spTree>
    <p:extLst>
      <p:ext uri="{BB962C8B-B14F-4D97-AF65-F5344CB8AC3E}">
        <p14:creationId xmlns:p14="http://schemas.microsoft.com/office/powerpoint/2010/main" val="23158427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SPORTS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IN WHAT U.S. SPORTS DOES THE CHAMPION WIN THE VINCE LOMBARDI TROPHY?</a:t>
            </a:r>
          </a:p>
        </p:txBody>
      </p:sp>
    </p:spTree>
    <p:extLst>
      <p:ext uri="{BB962C8B-B14F-4D97-AF65-F5344CB8AC3E}">
        <p14:creationId xmlns:p14="http://schemas.microsoft.com/office/powerpoint/2010/main" val="14301334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SPORTS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IN WHAT U.S. SPORTS DOES THE CHAMPION WIN THE VINCE LOMBARDI TROPHY?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FOOTBALL</a:t>
            </a:r>
          </a:p>
        </p:txBody>
      </p:sp>
    </p:spTree>
    <p:extLst>
      <p:ext uri="{BB962C8B-B14F-4D97-AF65-F5344CB8AC3E}">
        <p14:creationId xmlns:p14="http://schemas.microsoft.com/office/powerpoint/2010/main" val="12299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MUSIC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SINGER IS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THE GODMOTHER OF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ELTON JOHN’S TWO SONS?</a:t>
            </a:r>
          </a:p>
        </p:txBody>
      </p:sp>
      <p:pic>
        <p:nvPicPr>
          <p:cNvPr id="5" name="Picture 8" descr="Count-down Timers |">
            <a:extLst>
              <a:ext uri="{FF2B5EF4-FFF2-40B4-BE49-F238E27FC236}">
                <a16:creationId xmlns:a16="http://schemas.microsoft.com/office/drawing/2014/main" id="{7A86466B-DAD3-44F9-B8B5-F9D5C0B8498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135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SPORTS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748913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ATHLETE HAS APPEARED ON THE COVER OF SPORTS ILLUSTRATED A RECORD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47 TIMES?</a:t>
            </a:r>
          </a:p>
        </p:txBody>
      </p:sp>
    </p:spTree>
    <p:extLst>
      <p:ext uri="{BB962C8B-B14F-4D97-AF65-F5344CB8AC3E}">
        <p14:creationId xmlns:p14="http://schemas.microsoft.com/office/powerpoint/2010/main" val="21467492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SPORTS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748913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ATHLETE HAS APPEARED ON THE COVER OF SPORTS ILLUSTRATED A RECORD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47 TIMES?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MICHAEL JORDAN</a:t>
            </a:r>
          </a:p>
        </p:txBody>
      </p:sp>
    </p:spTree>
    <p:extLst>
      <p:ext uri="{BB962C8B-B14F-4D97-AF65-F5344CB8AC3E}">
        <p14:creationId xmlns:p14="http://schemas.microsoft.com/office/powerpoint/2010/main" val="4917600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SPORTS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HOW LONG IS A STANDARD NBA OR COLLEGE BASKETBALL COURT?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SHORTER THAN 100 FEET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EXACTLY 100 FEET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LONGER THAN 100 FEET</a:t>
            </a:r>
          </a:p>
        </p:txBody>
      </p:sp>
    </p:spTree>
    <p:extLst>
      <p:ext uri="{BB962C8B-B14F-4D97-AF65-F5344CB8AC3E}">
        <p14:creationId xmlns:p14="http://schemas.microsoft.com/office/powerpoint/2010/main" val="25972190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SPORTS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HOW LONG IS A STANDARD NBA OR COLLEGE BASKETBALL COURT?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rgbClr val="FFC000"/>
                </a:solidFill>
                <a:latin typeface="OPTIKorinna-Agency" pitchFamily="50" charset="0"/>
              </a:rPr>
              <a:t>SHORTER THAN 100 FEET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EXACTLY 100 FEET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LONGER THAN 100 FEET</a:t>
            </a:r>
          </a:p>
        </p:txBody>
      </p:sp>
    </p:spTree>
    <p:extLst>
      <p:ext uri="{BB962C8B-B14F-4D97-AF65-F5344CB8AC3E}">
        <p14:creationId xmlns:p14="http://schemas.microsoft.com/office/powerpoint/2010/main" val="42442875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LITERATURE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WHICH HARRY POTTER BOOK IS THE LONGEST AT MORE THAN 257,000 WORDS?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SORCERER’S STONE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GOBLET OF FIRE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ORDER OF THE PHOENIX</a:t>
            </a:r>
          </a:p>
        </p:txBody>
      </p:sp>
    </p:spTree>
    <p:extLst>
      <p:ext uri="{BB962C8B-B14F-4D97-AF65-F5344CB8AC3E}">
        <p14:creationId xmlns:p14="http://schemas.microsoft.com/office/powerpoint/2010/main" val="15838640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LITERATURE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WHICH HARRY POTTER BOOK IS THE LONGEST AT MORE THAN 257,000 WORDS?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SORCERER’S STONE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GOBLET OF FIRE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rgbClr val="FFC000"/>
                </a:solidFill>
                <a:latin typeface="OPTIKorinna-Agency" pitchFamily="50" charset="0"/>
              </a:rPr>
              <a:t>ORDER OF THE PHOENIX</a:t>
            </a:r>
          </a:p>
        </p:txBody>
      </p:sp>
    </p:spTree>
    <p:extLst>
      <p:ext uri="{BB962C8B-B14F-4D97-AF65-F5344CB8AC3E}">
        <p14:creationId xmlns:p14="http://schemas.microsoft.com/office/powerpoint/2010/main" val="4064118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LITERATURE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WHICH STEPHEN KING NOVEL TAKES PLACE MOSTLY IN THE OVERLOOK HOTEL?</a:t>
            </a:r>
          </a:p>
        </p:txBody>
      </p:sp>
    </p:spTree>
    <p:extLst>
      <p:ext uri="{BB962C8B-B14F-4D97-AF65-F5344CB8AC3E}">
        <p14:creationId xmlns:p14="http://schemas.microsoft.com/office/powerpoint/2010/main" val="371355930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LITERATURE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WHICH STEPHEN KING NOVEL TAKES PLACE MOSTLY IN THE OVERLOOK HOTEL?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THE SHINING</a:t>
            </a:r>
          </a:p>
        </p:txBody>
      </p:sp>
    </p:spTree>
    <p:extLst>
      <p:ext uri="{BB962C8B-B14F-4D97-AF65-F5344CB8AC3E}">
        <p14:creationId xmlns:p14="http://schemas.microsoft.com/office/powerpoint/2010/main" val="277524144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LITERATURE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WHO IS THE ONLY AUTHOR TO PUBLISH BOOKS IN 9 OF THE 10 DEWEY DECIMAL CATEGORIES?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ISAAC ASIMOV</a:t>
            </a:r>
          </a:p>
          <a:p>
            <a:pPr marL="742950" indent="-742950" algn="ctr">
              <a:buAutoNum type="alphaUcPeriod"/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ERNEST HEMINGWAY</a:t>
            </a:r>
          </a:p>
          <a:p>
            <a:pPr marL="742950" indent="-742950" algn="ctr">
              <a:buAutoNum type="alphaUcPeriod"/>
            </a:pPr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CHARLES DICKENS</a:t>
            </a:r>
          </a:p>
        </p:txBody>
      </p:sp>
    </p:spTree>
    <p:extLst>
      <p:ext uri="{BB962C8B-B14F-4D97-AF65-F5344CB8AC3E}">
        <p14:creationId xmlns:p14="http://schemas.microsoft.com/office/powerpoint/2010/main" val="163458797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LITERATURE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WHO IS THE ONLY AUTHOR TO PUBLISH BOOKS IN 9 OF THE 10 DEWEY DECIMAL CATEGORIES?</a:t>
            </a:r>
          </a:p>
          <a:p>
            <a:pPr algn="ctr"/>
            <a:endParaRPr lang="en-US" sz="40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000" dirty="0">
                <a:solidFill>
                  <a:srgbClr val="FFC000"/>
                </a:solidFill>
                <a:latin typeface="OPTIKorinna-Agency" pitchFamily="50" charset="0"/>
              </a:rPr>
              <a:t>ISAAC ASIMOV</a:t>
            </a:r>
          </a:p>
          <a:p>
            <a:pPr marL="742950" indent="-742950" algn="ctr">
              <a:buAutoNum type="alphaUcPeriod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ERNEST HEMINGWAY</a:t>
            </a:r>
          </a:p>
          <a:p>
            <a:pPr marL="742950" indent="-742950" algn="ctr">
              <a:buAutoNum type="alphaUcPeriod"/>
            </a:pP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CHARLES DICKENS</a:t>
            </a:r>
          </a:p>
        </p:txBody>
      </p:sp>
    </p:spTree>
    <p:extLst>
      <p:ext uri="{BB962C8B-B14F-4D97-AF65-F5344CB8AC3E}">
        <p14:creationId xmlns:p14="http://schemas.microsoft.com/office/powerpoint/2010/main" val="413258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MUSIC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THE BEATLES HAVE THE MOST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NO. 1 SONGS IN THE HISTORY OF THE BILLBOARD HOT 100 CHART WITH 20.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WHAT FEMALE ARTIST IS SECOND </a:t>
            </a: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WITH 19 NO. 1s?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B57BA16C-8E4E-4694-9B5F-B4A2F71093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023" y="5748038"/>
            <a:ext cx="2795953" cy="111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9399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23210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OPTIKorinna-Agency" pitchFamily="50" charset="0"/>
              </a:rPr>
              <a:t>MOVIES</a:t>
            </a:r>
          </a:p>
        </p:txBody>
      </p:sp>
    </p:spTree>
    <p:extLst>
      <p:ext uri="{BB962C8B-B14F-4D97-AF65-F5344CB8AC3E}">
        <p14:creationId xmlns:p14="http://schemas.microsoft.com/office/powerpoint/2010/main" val="362708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MOVIES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WAS THE FIRST FEATURE-LENGTH ANIMATED MOVIE EVER RELEASED?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106F8093-6AEE-49EE-8BD9-565ADDC58F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2569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MOVIES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HOW MANY VERSIONS HAVE THERE BEEN OF THE MOVIE “A STAR IS BORN?”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TWO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THREE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FOUR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DC134C90-C724-41B4-B2B0-95693ABBF0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4" y="5846132"/>
            <a:ext cx="2529672" cy="10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398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MOVIES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WHICH OF THESE MOVIES DID NOT WIN THE OSCAR FOR BEST PICTURE?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ARGO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THE SHAWSHANK REDEMPTION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DRIVING MISS DAISY</a:t>
            </a:r>
          </a:p>
        </p:txBody>
      </p:sp>
      <p:pic>
        <p:nvPicPr>
          <p:cNvPr id="5" name="Picture 8" descr="Count-down Timers |">
            <a:extLst>
              <a:ext uri="{FF2B5EF4-FFF2-40B4-BE49-F238E27FC236}">
                <a16:creationId xmlns:a16="http://schemas.microsoft.com/office/drawing/2014/main" id="{51839041-DDB5-459F-BBAB-0868A3A505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4" y="5846132"/>
            <a:ext cx="2529672" cy="101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25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195942" y="1259175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OPTIKorinna-Agency" pitchFamily="50" charset="0"/>
              </a:rPr>
              <a:t>SCIENCE &amp; NATURE</a:t>
            </a:r>
          </a:p>
        </p:txBody>
      </p:sp>
    </p:spTree>
    <p:extLst>
      <p:ext uri="{BB962C8B-B14F-4D97-AF65-F5344CB8AC3E}">
        <p14:creationId xmlns:p14="http://schemas.microsoft.com/office/powerpoint/2010/main" val="393779091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chemeClr val="bg1"/>
                </a:solidFill>
                <a:latin typeface="OPTIKorinna-Agency" pitchFamily="50" charset="0"/>
              </a:rPr>
              <a:t>SCIENCE &amp; NATURE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PART OF THE BODY IS THE AXILLA?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2BD4CDF6-60D6-4740-A821-F1F079E2457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085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chemeClr val="bg1"/>
                </a:solidFill>
                <a:latin typeface="OPTIKorinna-Agency" pitchFamily="50" charset="0"/>
              </a:rPr>
              <a:t>SCIENCE &amp; NATURE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DINOSAUR’S NAME TRANSLATES TO “RAPID THIEF?”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0CF81E29-2844-45FD-991D-6E75936D4F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6663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chemeClr val="bg1"/>
                </a:solidFill>
                <a:latin typeface="OPTIKorinna-Agency" pitchFamily="50" charset="0"/>
              </a:rPr>
              <a:t>SCIENCE &amp; NATURE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PLANET HAS THE LONGEST DAY, AT 5,832 HOURS?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D9051851-89E6-42C2-AC39-1856D843B1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2751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195942" y="1259175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OPTIKorinna-Agency" pitchFamily="50" charset="0"/>
              </a:rPr>
              <a:t>FOOD &amp; DRINK</a:t>
            </a:r>
          </a:p>
        </p:txBody>
      </p:sp>
    </p:spTree>
    <p:extLst>
      <p:ext uri="{BB962C8B-B14F-4D97-AF65-F5344CB8AC3E}">
        <p14:creationId xmlns:p14="http://schemas.microsoft.com/office/powerpoint/2010/main" val="19370374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FOOD &amp; DRINK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NUTS ARE USED </a:t>
            </a:r>
            <a:b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</a:br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IN MARZIPAN?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9907E3B8-1FFE-49AE-B846-660985BBA6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433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MUSIC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1992 MOVIE HAS THE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BEST-SELLING SOUNDTRACK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OF ALL TIME?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E2325C3F-BA46-4B28-B3CF-CB8EEF3DCF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97956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FOOD &amp; DRINK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GRENADINE IS MADE FROM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FRUIT?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FE45665C-40CD-4684-99F2-0E53CD2D98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6224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FOOD &amp; DRINK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CANDY BAR WAS INVENTED IN 1930 AND NAMED FOR ITS CREATOR’S HORSE?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A2B62E08-3C92-4528-9E7E-FC879EAF27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284231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23210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OPTIKorinna-Agency" pitchFamily="50" charset="0"/>
              </a:rPr>
              <a:t>GEOGRAPHY</a:t>
            </a:r>
          </a:p>
        </p:txBody>
      </p:sp>
    </p:spTree>
    <p:extLst>
      <p:ext uri="{BB962C8B-B14F-4D97-AF65-F5344CB8AC3E}">
        <p14:creationId xmlns:p14="http://schemas.microsoft.com/office/powerpoint/2010/main" val="282298723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GEOGRAPHY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AT 4,132 MILES, WHAT IS THE LONGEST RIVER IN THE WORLD?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BBC6AC86-709C-402B-907B-D3DB196EAF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33118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GEOGRAPHY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COUNTRY HAS THE LONGEST COASTLINE IN THE WORLD?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1B4B90B7-B1CE-4DAB-88EC-708A9CB2C3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58072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GEOGRAPHY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SEYCHELLES IS AN ISLAND NATION IN WHAT OCEAN?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63EBBA21-1698-4FBA-B8A2-F4038039A7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54335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OPTIKorinna-Agency" pitchFamily="50" charset="0"/>
              </a:rPr>
              <a:t>PLEASE SUBMIT YOUR ANSWERS</a:t>
            </a:r>
          </a:p>
        </p:txBody>
      </p:sp>
    </p:spTree>
    <p:extLst>
      <p:ext uri="{BB962C8B-B14F-4D97-AF65-F5344CB8AC3E}">
        <p14:creationId xmlns:p14="http://schemas.microsoft.com/office/powerpoint/2010/main" val="260479948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MOVIES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WAS THE FIRST FEATURE-LENGTH ANIMATED MOVIE EVER RELEASED?</a:t>
            </a:r>
          </a:p>
        </p:txBody>
      </p:sp>
    </p:spTree>
    <p:extLst>
      <p:ext uri="{BB962C8B-B14F-4D97-AF65-F5344CB8AC3E}">
        <p14:creationId xmlns:p14="http://schemas.microsoft.com/office/powerpoint/2010/main" val="188742047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MOVIES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WAS THE FIRST FEATURE-LENGTH ANIMATED MOVIE EVER RELEASED?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  <a:latin typeface="OPTIKorinna-Agency" pitchFamily="50" charset="0"/>
              </a:rPr>
              <a:t>SNOW WHITE AND THE SEVEN DWARFS</a:t>
            </a:r>
          </a:p>
        </p:txBody>
      </p:sp>
    </p:spTree>
    <p:extLst>
      <p:ext uri="{BB962C8B-B14F-4D97-AF65-F5344CB8AC3E}">
        <p14:creationId xmlns:p14="http://schemas.microsoft.com/office/powerpoint/2010/main" val="5219202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MOVIES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370093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HOW MANY VERSIONS HAVE THERE BEEN OF THE MOVIE “A STAR IS BORN?”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TWO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THREE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FOUR</a:t>
            </a:r>
          </a:p>
        </p:txBody>
      </p:sp>
    </p:spTree>
    <p:extLst>
      <p:ext uri="{BB962C8B-B14F-4D97-AF65-F5344CB8AC3E}">
        <p14:creationId xmlns:p14="http://schemas.microsoft.com/office/powerpoint/2010/main" val="457371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2321004"/>
            <a:ext cx="12192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latin typeface="OPTIKorinna-Agency" pitchFamily="50" charset="0"/>
              </a:rPr>
              <a:t>U.S. HISTORY</a:t>
            </a:r>
          </a:p>
        </p:txBody>
      </p:sp>
    </p:spTree>
    <p:extLst>
      <p:ext uri="{BB962C8B-B14F-4D97-AF65-F5344CB8AC3E}">
        <p14:creationId xmlns:p14="http://schemas.microsoft.com/office/powerpoint/2010/main" val="22166972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MOVIES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370093"/>
            <a:ext cx="12192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HOW MANY VERSIONS HAVE THERE BEEN OF THE MOVIE “A STAR IS BORN?”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TWO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THREE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rgbClr val="FFC000"/>
                </a:solidFill>
                <a:latin typeface="OPTIKorinna-Agency" pitchFamily="50" charset="0"/>
              </a:rPr>
              <a:t>FOUR</a:t>
            </a:r>
          </a:p>
          <a:p>
            <a:pPr marL="914400" indent="-914400" algn="ctr">
              <a:buAutoNum type="alphaUcPeriod"/>
            </a:pPr>
            <a:endParaRPr lang="en-US" sz="36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4000" dirty="0">
                <a:solidFill>
                  <a:schemeClr val="bg1"/>
                </a:solidFill>
                <a:latin typeface="OPTIKorinna-Agency" pitchFamily="50" charset="0"/>
              </a:rPr>
              <a:t>(1937, 1954, 1976, 2018)</a:t>
            </a:r>
          </a:p>
        </p:txBody>
      </p:sp>
    </p:spTree>
    <p:extLst>
      <p:ext uri="{BB962C8B-B14F-4D97-AF65-F5344CB8AC3E}">
        <p14:creationId xmlns:p14="http://schemas.microsoft.com/office/powerpoint/2010/main" val="129573480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MOVIES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WHICH OF THESE MOVIES DID NOT WIN THE OSCAR FOR BEST PICTURE?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ARGO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THE SHAWSHANK REDEMPTION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DRIVING MISS DAISY</a:t>
            </a:r>
          </a:p>
        </p:txBody>
      </p:sp>
    </p:spTree>
    <p:extLst>
      <p:ext uri="{BB962C8B-B14F-4D97-AF65-F5344CB8AC3E}">
        <p14:creationId xmlns:p14="http://schemas.microsoft.com/office/powerpoint/2010/main" val="922404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MOVIES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OPTIKorinna-Agency" pitchFamily="50" charset="0"/>
              </a:rPr>
              <a:t>WHICH OF THESE MOVIES DID NOT WIN THE OSCAR FOR BEST PICTURE? 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ARGO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rgbClr val="FFC000"/>
                </a:solidFill>
                <a:latin typeface="OPTIKorinna-Agency" pitchFamily="50" charset="0"/>
              </a:rPr>
              <a:t>THE SHAWSHANK REDEMPTION</a:t>
            </a:r>
          </a:p>
          <a:p>
            <a:pPr marL="914400" indent="-914400" algn="ctr">
              <a:buAutoNum type="alphaUcPeriod"/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OPTIKorinna-Agency" pitchFamily="50" charset="0"/>
              </a:rPr>
              <a:t>DRIVING MISS DAISY</a:t>
            </a:r>
          </a:p>
        </p:txBody>
      </p:sp>
    </p:spTree>
    <p:extLst>
      <p:ext uri="{BB962C8B-B14F-4D97-AF65-F5344CB8AC3E}">
        <p14:creationId xmlns:p14="http://schemas.microsoft.com/office/powerpoint/2010/main" val="35128199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chemeClr val="bg1"/>
                </a:solidFill>
                <a:latin typeface="OPTIKorinna-Agency" pitchFamily="50" charset="0"/>
              </a:rPr>
              <a:t>SCIENCE &amp; NATURE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PART OF THE BODY IS THE AXILLA?</a:t>
            </a:r>
          </a:p>
        </p:txBody>
      </p:sp>
    </p:spTree>
    <p:extLst>
      <p:ext uri="{BB962C8B-B14F-4D97-AF65-F5344CB8AC3E}">
        <p14:creationId xmlns:p14="http://schemas.microsoft.com/office/powerpoint/2010/main" val="25601150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chemeClr val="bg1"/>
                </a:solidFill>
                <a:latin typeface="OPTIKorinna-Agency" pitchFamily="50" charset="0"/>
              </a:rPr>
              <a:t>SCIENCE &amp; NATURE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PART OF THE BODY IS THE AXILLA?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THE ARMPIT</a:t>
            </a:r>
          </a:p>
        </p:txBody>
      </p:sp>
    </p:spTree>
    <p:extLst>
      <p:ext uri="{BB962C8B-B14F-4D97-AF65-F5344CB8AC3E}">
        <p14:creationId xmlns:p14="http://schemas.microsoft.com/office/powerpoint/2010/main" val="2106694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chemeClr val="bg1"/>
                </a:solidFill>
                <a:latin typeface="OPTIKorinna-Agency" pitchFamily="50" charset="0"/>
              </a:rPr>
              <a:t>SCIENCE &amp; NATURE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DINOSAUR’S NAME TRANSLATES TO “RAPID THIEF?”</a:t>
            </a:r>
          </a:p>
        </p:txBody>
      </p:sp>
    </p:spTree>
    <p:extLst>
      <p:ext uri="{BB962C8B-B14F-4D97-AF65-F5344CB8AC3E}">
        <p14:creationId xmlns:p14="http://schemas.microsoft.com/office/powerpoint/2010/main" val="18238570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chemeClr val="bg1"/>
                </a:solidFill>
                <a:latin typeface="OPTIKorinna-Agency" pitchFamily="50" charset="0"/>
              </a:rPr>
              <a:t>SCIENCE &amp; NATURE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DINOSAUR’S NAME TRANSLATES TO “RAPID THIEF?”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VELOCIRAPTOR</a:t>
            </a:r>
          </a:p>
        </p:txBody>
      </p:sp>
    </p:spTree>
    <p:extLst>
      <p:ext uri="{BB962C8B-B14F-4D97-AF65-F5344CB8AC3E}">
        <p14:creationId xmlns:p14="http://schemas.microsoft.com/office/powerpoint/2010/main" val="309204893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chemeClr val="bg1"/>
                </a:solidFill>
                <a:latin typeface="OPTIKorinna-Agency" pitchFamily="50" charset="0"/>
              </a:rPr>
              <a:t>SCIENCE &amp; NATURE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PLANET HAS THE </a:t>
            </a:r>
            <a:b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</a:br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LONGEST DAY, AT 5,832 HOURS?</a:t>
            </a:r>
          </a:p>
        </p:txBody>
      </p:sp>
    </p:spTree>
    <p:extLst>
      <p:ext uri="{BB962C8B-B14F-4D97-AF65-F5344CB8AC3E}">
        <p14:creationId xmlns:p14="http://schemas.microsoft.com/office/powerpoint/2010/main" val="16215517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00" b="1" dirty="0">
                <a:solidFill>
                  <a:schemeClr val="bg1"/>
                </a:solidFill>
                <a:latin typeface="OPTIKorinna-Agency" pitchFamily="50" charset="0"/>
              </a:rPr>
              <a:t>SCIENCE &amp; NATURE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PLANET HAS THE </a:t>
            </a:r>
            <a:b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</a:br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LONGEST DAY, AT 5,832 HOURS?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VENUS</a:t>
            </a:r>
          </a:p>
        </p:txBody>
      </p:sp>
    </p:spTree>
    <p:extLst>
      <p:ext uri="{BB962C8B-B14F-4D97-AF65-F5344CB8AC3E}">
        <p14:creationId xmlns:p14="http://schemas.microsoft.com/office/powerpoint/2010/main" val="99085016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FOOD &amp; DRINK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NUTS ARE USED </a:t>
            </a:r>
            <a:b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</a:br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IN MARZIPAN?</a:t>
            </a:r>
          </a:p>
        </p:txBody>
      </p:sp>
    </p:spTree>
    <p:extLst>
      <p:ext uri="{BB962C8B-B14F-4D97-AF65-F5344CB8AC3E}">
        <p14:creationId xmlns:p14="http://schemas.microsoft.com/office/powerpoint/2010/main" val="867302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U.S. HISTORY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1500721"/>
            <a:ext cx="1219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WHICH OF THESE PEOPLE DID NOT SIGN THE DECLARATION OF INDEPENDENCE?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OPTIKorinna-Agency" pitchFamily="50" charset="0"/>
            </a:endParaRP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SAMUEL ADAMS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JOSIAH BARTLETT</a:t>
            </a:r>
          </a:p>
          <a:p>
            <a:pPr marL="742950" indent="-742950" algn="ctr">
              <a:buAutoNum type="alphaUcPeriod"/>
            </a:pPr>
            <a:r>
              <a:rPr lang="en-US" sz="4400" dirty="0">
                <a:solidFill>
                  <a:schemeClr val="bg1"/>
                </a:solidFill>
                <a:latin typeface="OPTIKorinna-Agency" pitchFamily="50" charset="0"/>
              </a:rPr>
              <a:t>ALEXANDER HAMILTON</a:t>
            </a:r>
          </a:p>
        </p:txBody>
      </p:sp>
      <p:pic>
        <p:nvPicPr>
          <p:cNvPr id="4" name="Picture 8" descr="Count-down Timers |">
            <a:extLst>
              <a:ext uri="{FF2B5EF4-FFF2-40B4-BE49-F238E27FC236}">
                <a16:creationId xmlns:a16="http://schemas.microsoft.com/office/drawing/2014/main" id="{99C6761C-A2C6-44E3-A497-4D62891989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84" y="5530948"/>
            <a:ext cx="3317631" cy="132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7661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FOOD &amp; DRINK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NUTS ARE USED </a:t>
            </a:r>
            <a:b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</a:br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IN MARZIPAN?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ALMONDS</a:t>
            </a:r>
          </a:p>
        </p:txBody>
      </p:sp>
    </p:spTree>
    <p:extLst>
      <p:ext uri="{BB962C8B-B14F-4D97-AF65-F5344CB8AC3E}">
        <p14:creationId xmlns:p14="http://schemas.microsoft.com/office/powerpoint/2010/main" val="5422966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FOOD &amp; DRINK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GRENADINE IS MADE FROM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FRUIT?</a:t>
            </a:r>
          </a:p>
        </p:txBody>
      </p:sp>
    </p:spTree>
    <p:extLst>
      <p:ext uri="{BB962C8B-B14F-4D97-AF65-F5344CB8AC3E}">
        <p14:creationId xmlns:p14="http://schemas.microsoft.com/office/powerpoint/2010/main" val="31132388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FOOD &amp; DRINK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GRENADINE IS MADE FROM 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FRUIT?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POMEGRANATE</a:t>
            </a:r>
          </a:p>
        </p:txBody>
      </p:sp>
    </p:spTree>
    <p:extLst>
      <p:ext uri="{BB962C8B-B14F-4D97-AF65-F5344CB8AC3E}">
        <p14:creationId xmlns:p14="http://schemas.microsoft.com/office/powerpoint/2010/main" val="163749390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FOOD &amp; DRINK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CANDY BAR WAS INVENTED IN 1930 AND NAMED FOR ITS CREATOR’S HORSE?</a:t>
            </a:r>
          </a:p>
        </p:txBody>
      </p:sp>
    </p:spTree>
    <p:extLst>
      <p:ext uri="{BB962C8B-B14F-4D97-AF65-F5344CB8AC3E}">
        <p14:creationId xmlns:p14="http://schemas.microsoft.com/office/powerpoint/2010/main" val="181752727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FOOD &amp; DRINK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CANDY BAR WAS INVENTED IN 1930 AND NAMED FOR ITS CREATOR’S HORSE?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SNICKERS</a:t>
            </a:r>
          </a:p>
        </p:txBody>
      </p:sp>
    </p:spTree>
    <p:extLst>
      <p:ext uri="{BB962C8B-B14F-4D97-AF65-F5344CB8AC3E}">
        <p14:creationId xmlns:p14="http://schemas.microsoft.com/office/powerpoint/2010/main" val="73455572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GEOGRAPHY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AT 4,132 MILES, WHAT IS THE LONGEST RIVER IN THE WORLD?</a:t>
            </a:r>
          </a:p>
        </p:txBody>
      </p:sp>
    </p:spTree>
    <p:extLst>
      <p:ext uri="{BB962C8B-B14F-4D97-AF65-F5344CB8AC3E}">
        <p14:creationId xmlns:p14="http://schemas.microsoft.com/office/powerpoint/2010/main" val="240326534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GEOGRAPHY – 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AT 4,132 MILES, WHAT IS THE LONGEST RIVER IN THE WORLD?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5400" dirty="0">
                <a:solidFill>
                  <a:srgbClr val="FFC000"/>
                </a:solidFill>
                <a:latin typeface="OPTIKorinna-Agency" pitchFamily="50" charset="0"/>
              </a:rPr>
              <a:t>THE NILE</a:t>
            </a:r>
          </a:p>
        </p:txBody>
      </p:sp>
    </p:spTree>
    <p:extLst>
      <p:ext uri="{BB962C8B-B14F-4D97-AF65-F5344CB8AC3E}">
        <p14:creationId xmlns:p14="http://schemas.microsoft.com/office/powerpoint/2010/main" val="117058437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GEOGRAPHY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COUNTRY HAS THE LONGEST COASTLINE IN THE WORLD?</a:t>
            </a:r>
          </a:p>
        </p:txBody>
      </p:sp>
    </p:spTree>
    <p:extLst>
      <p:ext uri="{BB962C8B-B14F-4D97-AF65-F5344CB8AC3E}">
        <p14:creationId xmlns:p14="http://schemas.microsoft.com/office/powerpoint/2010/main" val="167107939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GEOGRAPHY –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WHAT COUNTRY HAS THE LONGEST COASTLINE IN THE WORLD?</a:t>
            </a:r>
          </a:p>
          <a:p>
            <a:pPr algn="ctr"/>
            <a:endParaRPr lang="en-US" sz="5400" dirty="0">
              <a:solidFill>
                <a:schemeClr val="bg1"/>
              </a:solidFill>
              <a:latin typeface="OPTIKorinna-Agency" pitchFamily="50" charset="0"/>
            </a:endParaRPr>
          </a:p>
          <a:p>
            <a:pPr algn="ctr"/>
            <a:r>
              <a:rPr lang="en-US" sz="4800" dirty="0">
                <a:solidFill>
                  <a:srgbClr val="FFC000"/>
                </a:solidFill>
                <a:latin typeface="OPTIKorinna-Agency" pitchFamily="50" charset="0"/>
              </a:rPr>
              <a:t>CANADA (MORE THAN 200,000 km)</a:t>
            </a:r>
          </a:p>
        </p:txBody>
      </p:sp>
    </p:spTree>
    <p:extLst>
      <p:ext uri="{BB962C8B-B14F-4D97-AF65-F5344CB8AC3E}">
        <p14:creationId xmlns:p14="http://schemas.microsoft.com/office/powerpoint/2010/main" val="276475949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D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F245B79-2FBD-4E03-B8F7-307BBDE1D1DB}"/>
              </a:ext>
            </a:extLst>
          </p:cNvPr>
          <p:cNvSpPr txBox="1"/>
          <p:nvPr/>
        </p:nvSpPr>
        <p:spPr>
          <a:xfrm>
            <a:off x="0" y="177282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OPTIKorinna-Agency" pitchFamily="50" charset="0"/>
              </a:rPr>
              <a:t>GEOGRAPHY –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34BFF0-6FE8-4787-B03E-F8761FB28515}"/>
              </a:ext>
            </a:extLst>
          </p:cNvPr>
          <p:cNvSpPr txBox="1"/>
          <p:nvPr/>
        </p:nvSpPr>
        <p:spPr>
          <a:xfrm>
            <a:off x="0" y="2415121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OPTIKorinna-Agency" pitchFamily="50" charset="0"/>
              </a:rPr>
              <a:t>SEYCHELLES IS AN ISLAND NATION IN WHAT OCEAN?</a:t>
            </a:r>
          </a:p>
        </p:txBody>
      </p:sp>
    </p:spTree>
    <p:extLst>
      <p:ext uri="{BB962C8B-B14F-4D97-AF65-F5344CB8AC3E}">
        <p14:creationId xmlns:p14="http://schemas.microsoft.com/office/powerpoint/2010/main" val="1764339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DA39AC9A5EF8418DD9B8910AFBDE1D" ma:contentTypeVersion="17" ma:contentTypeDescription="Create a new document." ma:contentTypeScope="" ma:versionID="82d31b1d45199a6dc7a14c1827bba151">
  <xsd:schema xmlns:xsd="http://www.w3.org/2001/XMLSchema" xmlns:xs="http://www.w3.org/2001/XMLSchema" xmlns:p="http://schemas.microsoft.com/office/2006/metadata/properties" xmlns:ns2="dae982e3-f5cf-4c10-9d17-74d688d6d09a" xmlns:ns3="c8bad199-e4f2-4a26-9e3e-76969f14c5e5" targetNamespace="http://schemas.microsoft.com/office/2006/metadata/properties" ma:root="true" ma:fieldsID="232d2d0d9661bbbb876540b1d253d0e4" ns2:_="" ns3:_="">
    <xsd:import namespace="dae982e3-f5cf-4c10-9d17-74d688d6d09a"/>
    <xsd:import namespace="c8bad199-e4f2-4a26-9e3e-76969f14c5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e982e3-f5cf-4c10-9d17-74d688d6d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560d88b-9459-45c3-8a30-9c03b99f5b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ad199-e4f2-4a26-9e3e-76969f14c5e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b6b477b-06ee-4188-907c-1f426c5c68a8}" ma:internalName="TaxCatchAll" ma:showField="CatchAllData" ma:web="c8bad199-e4f2-4a26-9e3e-76969f14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e982e3-f5cf-4c10-9d17-74d688d6d09a">
      <Terms xmlns="http://schemas.microsoft.com/office/infopath/2007/PartnerControls"/>
    </lcf76f155ced4ddcb4097134ff3c332f>
    <TaxCatchAll xmlns="c8bad199-e4f2-4a26-9e3e-76969f14c5e5" xsi:nil="true"/>
  </documentManagement>
</p:properties>
</file>

<file path=customXml/itemProps1.xml><?xml version="1.0" encoding="utf-8"?>
<ds:datastoreItem xmlns:ds="http://schemas.openxmlformats.org/officeDocument/2006/customXml" ds:itemID="{00534EBF-A9E8-48E4-8E9B-18495210FC4A}"/>
</file>

<file path=customXml/itemProps2.xml><?xml version="1.0" encoding="utf-8"?>
<ds:datastoreItem xmlns:ds="http://schemas.openxmlformats.org/officeDocument/2006/customXml" ds:itemID="{E485CFEB-E663-4076-9162-4CC710600E54}"/>
</file>

<file path=customXml/itemProps3.xml><?xml version="1.0" encoding="utf-8"?>
<ds:datastoreItem xmlns:ds="http://schemas.openxmlformats.org/officeDocument/2006/customXml" ds:itemID="{50A72BAE-5629-43F8-B330-1290798D3360}"/>
</file>

<file path=docProps/app.xml><?xml version="1.0" encoding="utf-8"?>
<Properties xmlns="http://schemas.openxmlformats.org/officeDocument/2006/extended-properties" xmlns:vt="http://schemas.openxmlformats.org/officeDocument/2006/docPropsVTypes">
  <TotalTime>1850</TotalTime>
  <Words>1549</Words>
  <Application>Microsoft Macintosh PowerPoint</Application>
  <PresentationFormat>Widescreen</PresentationFormat>
  <Paragraphs>341</Paragraphs>
  <Slides>101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101</vt:i4>
      </vt:variant>
    </vt:vector>
  </HeadingPairs>
  <TitlesOfParts>
    <vt:vector size="106" baseType="lpstr">
      <vt:lpstr>Arial</vt:lpstr>
      <vt:lpstr>Calibri</vt:lpstr>
      <vt:lpstr>Calibri Light</vt:lpstr>
      <vt:lpstr>OPTIKorinna-Agency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Ivey, Steve</dc:creator>
  <cp:lastModifiedBy>Feil, Megan K.</cp:lastModifiedBy>
  <cp:revision>224</cp:revision>
  <dcterms:created xsi:type="dcterms:W3CDTF">2020-10-11T15:58:00Z</dcterms:created>
  <dcterms:modified xsi:type="dcterms:W3CDTF">2021-04-13T15:27:51Z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0x0101009BDA39AC9A5EF8418DD9B8910AFBDE1D</vt:lpwstr>
  </property>
</Properties>
</file>