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sldIdLst>
    <p:sldId id="256" r:id="rId2"/>
    <p:sldId id="257" r:id="rId3"/>
    <p:sldId id="266"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71"/>
    <p:restoredTop sz="94703"/>
  </p:normalViewPr>
  <p:slideViewPr>
    <p:cSldViewPr snapToGrid="0">
      <p:cViewPr varScale="1">
        <p:scale>
          <a:sx n="168" d="100"/>
          <a:sy n="168" d="100"/>
        </p:scale>
        <p:origin x="224"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3821-597E-4B4F-8572-5DA1CB183565}"/>
              </a:ext>
            </a:extLst>
          </p:cNvPr>
          <p:cNvSpPr>
            <a:spLocks noGrp="1"/>
          </p:cNvSpPr>
          <p:nvPr>
            <p:ph type="ctrTitle"/>
          </p:nvPr>
        </p:nvSpPr>
        <p:spPr>
          <a:xfrm>
            <a:off x="548640" y="950976"/>
            <a:ext cx="6509385" cy="3556730"/>
          </a:xfrm>
        </p:spPr>
        <p:txBody>
          <a:bodyPr anchor="t">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4C38D70-8FF5-47D7-A0DD-087A227BC94F}"/>
              </a:ext>
            </a:extLst>
          </p:cNvPr>
          <p:cNvSpPr>
            <a:spLocks noGrp="1"/>
          </p:cNvSpPr>
          <p:nvPr>
            <p:ph type="subTitle" idx="1"/>
          </p:nvPr>
        </p:nvSpPr>
        <p:spPr>
          <a:xfrm>
            <a:off x="576072" y="4572000"/>
            <a:ext cx="6481953" cy="1485900"/>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DB5B485-516D-48B7-AF1D-69AEEA351A94}"/>
              </a:ext>
            </a:extLst>
          </p:cNvPr>
          <p:cNvSpPr>
            <a:spLocks noGrp="1"/>
          </p:cNvSpPr>
          <p:nvPr>
            <p:ph type="dt" sz="half" idx="10"/>
          </p:nvPr>
        </p:nvSpPr>
        <p:spPr/>
        <p:txBody>
          <a:bodyPr/>
          <a:lstStyle/>
          <a:p>
            <a:fld id="{4CDE23C7-78A4-413A-A84B-93D4CC0A9EB1}" type="datetimeFigureOut">
              <a:rPr lang="en-US" smtClean="0"/>
              <a:t>8/10/23</a:t>
            </a:fld>
            <a:endParaRPr lang="en-US"/>
          </a:p>
        </p:txBody>
      </p:sp>
      <p:sp>
        <p:nvSpPr>
          <p:cNvPr id="5" name="Footer Placeholder 4">
            <a:extLst>
              <a:ext uri="{FF2B5EF4-FFF2-40B4-BE49-F238E27FC236}">
                <a16:creationId xmlns:a16="http://schemas.microsoft.com/office/drawing/2014/main" id="{1D614DDB-2831-4FF8-9DA7-0449659D7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178F6-65BA-4964-80E2-DB6EA3355FBB}"/>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118272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7F1B-6F93-4E6E-8C8C-D01A9DEB6A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7D2968-FE85-492F-A77B-1771F4EAA8C6}"/>
              </a:ext>
            </a:extLst>
          </p:cNvPr>
          <p:cNvSpPr>
            <a:spLocks noGrp="1"/>
          </p:cNvSpPr>
          <p:nvPr>
            <p:ph type="body" orient="vert" idx="1"/>
          </p:nvPr>
        </p:nvSpPr>
        <p:spPr>
          <a:xfrm>
            <a:off x="548641" y="2028826"/>
            <a:ext cx="11094348" cy="402907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4592DA2-B1FB-45C6-B10C-141AC2BFB381}"/>
              </a:ext>
            </a:extLst>
          </p:cNvPr>
          <p:cNvSpPr>
            <a:spLocks noGrp="1"/>
          </p:cNvSpPr>
          <p:nvPr>
            <p:ph type="dt" sz="half" idx="10"/>
          </p:nvPr>
        </p:nvSpPr>
        <p:spPr/>
        <p:txBody>
          <a:bodyPr/>
          <a:lstStyle/>
          <a:p>
            <a:fld id="{4CDE23C7-78A4-413A-A84B-93D4CC0A9EB1}" type="datetimeFigureOut">
              <a:rPr lang="en-US" smtClean="0"/>
              <a:t>8/10/23</a:t>
            </a:fld>
            <a:endParaRPr lang="en-US"/>
          </a:p>
        </p:txBody>
      </p:sp>
      <p:sp>
        <p:nvSpPr>
          <p:cNvPr id="5" name="Footer Placeholder 4">
            <a:extLst>
              <a:ext uri="{FF2B5EF4-FFF2-40B4-BE49-F238E27FC236}">
                <a16:creationId xmlns:a16="http://schemas.microsoft.com/office/drawing/2014/main" id="{18CA6D78-CE47-4CA7-B3B6-AFAE5175F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DC5C0-8780-4819-A8FC-32A0141D271C}"/>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553668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8F9A8-05F2-4F79-B689-1FA2F31965D8}"/>
              </a:ext>
            </a:extLst>
          </p:cNvPr>
          <p:cNvSpPr>
            <a:spLocks noGrp="1"/>
          </p:cNvSpPr>
          <p:nvPr>
            <p:ph type="title" orient="vert"/>
          </p:nvPr>
        </p:nvSpPr>
        <p:spPr>
          <a:xfrm>
            <a:off x="9472612" y="952499"/>
            <a:ext cx="2207417" cy="51054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5D615BC-61CD-4D59-8E85-B59072E2B22D}"/>
              </a:ext>
            </a:extLst>
          </p:cNvPr>
          <p:cNvSpPr>
            <a:spLocks noGrp="1"/>
          </p:cNvSpPr>
          <p:nvPr>
            <p:ph type="body" orient="vert" idx="1"/>
          </p:nvPr>
        </p:nvSpPr>
        <p:spPr>
          <a:xfrm>
            <a:off x="557924" y="952499"/>
            <a:ext cx="8914688" cy="51054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3F81C46-8CC0-4B79-AF2E-84C86C6A803A}"/>
              </a:ext>
            </a:extLst>
          </p:cNvPr>
          <p:cNvSpPr>
            <a:spLocks noGrp="1"/>
          </p:cNvSpPr>
          <p:nvPr>
            <p:ph type="dt" sz="half" idx="10"/>
          </p:nvPr>
        </p:nvSpPr>
        <p:spPr/>
        <p:txBody>
          <a:bodyPr/>
          <a:lstStyle/>
          <a:p>
            <a:fld id="{4CDE23C7-78A4-413A-A84B-93D4CC0A9EB1}" type="datetimeFigureOut">
              <a:rPr lang="en-US" smtClean="0"/>
              <a:t>8/10/23</a:t>
            </a:fld>
            <a:endParaRPr lang="en-US"/>
          </a:p>
        </p:txBody>
      </p:sp>
      <p:sp>
        <p:nvSpPr>
          <p:cNvPr id="5" name="Footer Placeholder 4">
            <a:extLst>
              <a:ext uri="{FF2B5EF4-FFF2-40B4-BE49-F238E27FC236}">
                <a16:creationId xmlns:a16="http://schemas.microsoft.com/office/drawing/2014/main" id="{A1A76817-4D29-4888-B68C-A35F5A069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0B21A-30A9-4173-9E3F-D985B86A35CE}"/>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944930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45AC-24E0-45A1-90C3-7BF96C3FC7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018E1-7CA3-4B5E-9683-554FDFC63E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5D32D-7150-4DF2-B992-A2B4F5605D94}"/>
              </a:ext>
            </a:extLst>
          </p:cNvPr>
          <p:cNvSpPr>
            <a:spLocks noGrp="1"/>
          </p:cNvSpPr>
          <p:nvPr>
            <p:ph type="dt" sz="half" idx="10"/>
          </p:nvPr>
        </p:nvSpPr>
        <p:spPr/>
        <p:txBody>
          <a:bodyPr/>
          <a:lstStyle/>
          <a:p>
            <a:fld id="{4CDE23C7-78A4-413A-A84B-93D4CC0A9EB1}" type="datetimeFigureOut">
              <a:rPr lang="en-US" smtClean="0"/>
              <a:t>8/10/23</a:t>
            </a:fld>
            <a:endParaRPr lang="en-US"/>
          </a:p>
        </p:txBody>
      </p:sp>
      <p:sp>
        <p:nvSpPr>
          <p:cNvPr id="5" name="Footer Placeholder 4">
            <a:extLst>
              <a:ext uri="{FF2B5EF4-FFF2-40B4-BE49-F238E27FC236}">
                <a16:creationId xmlns:a16="http://schemas.microsoft.com/office/drawing/2014/main" id="{F3D03F0C-FCA3-464C-B6ED-864DB51E7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41006-DAE1-4326-B1AE-FD527A653BDE}"/>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97315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B84-BE32-464A-A765-975C21B5CF4B}"/>
              </a:ext>
            </a:extLst>
          </p:cNvPr>
          <p:cNvSpPr>
            <a:spLocks noGrp="1"/>
          </p:cNvSpPr>
          <p:nvPr>
            <p:ph type="title"/>
          </p:nvPr>
        </p:nvSpPr>
        <p:spPr>
          <a:xfrm>
            <a:off x="557923" y="952500"/>
            <a:ext cx="6678695" cy="3962398"/>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640145C2-97CF-4887-904A-8ADC80525A2E}"/>
              </a:ext>
            </a:extLst>
          </p:cNvPr>
          <p:cNvSpPr>
            <a:spLocks noGrp="1"/>
          </p:cNvSpPr>
          <p:nvPr>
            <p:ph type="body" idx="1"/>
          </p:nvPr>
        </p:nvSpPr>
        <p:spPr>
          <a:xfrm>
            <a:off x="8043860" y="952501"/>
            <a:ext cx="3500440" cy="396239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E524559-DA32-4398-A8EE-EED2469D63BB}"/>
              </a:ext>
            </a:extLst>
          </p:cNvPr>
          <p:cNvSpPr>
            <a:spLocks noGrp="1"/>
          </p:cNvSpPr>
          <p:nvPr>
            <p:ph type="dt" sz="half" idx="10"/>
          </p:nvPr>
        </p:nvSpPr>
        <p:spPr/>
        <p:txBody>
          <a:bodyPr/>
          <a:lstStyle/>
          <a:p>
            <a:fld id="{4CDE23C7-78A4-413A-A84B-93D4CC0A9EB1}" type="datetimeFigureOut">
              <a:rPr lang="en-US" smtClean="0"/>
              <a:t>8/10/23</a:t>
            </a:fld>
            <a:endParaRPr lang="en-US"/>
          </a:p>
        </p:txBody>
      </p:sp>
      <p:sp>
        <p:nvSpPr>
          <p:cNvPr id="5" name="Footer Placeholder 4">
            <a:extLst>
              <a:ext uri="{FF2B5EF4-FFF2-40B4-BE49-F238E27FC236}">
                <a16:creationId xmlns:a16="http://schemas.microsoft.com/office/drawing/2014/main" id="{73967BE1-F1AC-4732-B52E-1C7D63DEF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A13C03-DDF0-48C6-B1BF-D28875F8238F}"/>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397823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411-42B3-4A17-BE7E-861BE7E7DC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8E0603-F4C0-40AC-A53E-40449D53D741}"/>
              </a:ext>
            </a:extLst>
          </p:cNvPr>
          <p:cNvSpPr>
            <a:spLocks noGrp="1"/>
          </p:cNvSpPr>
          <p:nvPr>
            <p:ph sz="half" idx="1"/>
          </p:nvPr>
        </p:nvSpPr>
        <p:spPr>
          <a:xfrm>
            <a:off x="548640" y="2029968"/>
            <a:ext cx="5281506" cy="414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6BC5634-2887-4182-A9BE-B382357D4F9C}"/>
              </a:ext>
            </a:extLst>
          </p:cNvPr>
          <p:cNvSpPr>
            <a:spLocks noGrp="1"/>
          </p:cNvSpPr>
          <p:nvPr>
            <p:ph sz="half" idx="2"/>
          </p:nvPr>
        </p:nvSpPr>
        <p:spPr>
          <a:xfrm>
            <a:off x="6257928" y="2029968"/>
            <a:ext cx="5281506" cy="414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56B6E74-28E1-4684-B515-4265ED7B1EAE}"/>
              </a:ext>
            </a:extLst>
          </p:cNvPr>
          <p:cNvSpPr>
            <a:spLocks noGrp="1"/>
          </p:cNvSpPr>
          <p:nvPr>
            <p:ph type="dt" sz="half" idx="10"/>
          </p:nvPr>
        </p:nvSpPr>
        <p:spPr/>
        <p:txBody>
          <a:bodyPr/>
          <a:lstStyle/>
          <a:p>
            <a:fld id="{4CDE23C7-78A4-413A-A84B-93D4CC0A9EB1}" type="datetimeFigureOut">
              <a:rPr lang="en-US" smtClean="0"/>
              <a:t>8/10/23</a:t>
            </a:fld>
            <a:endParaRPr lang="en-US"/>
          </a:p>
        </p:txBody>
      </p:sp>
      <p:sp>
        <p:nvSpPr>
          <p:cNvPr id="6" name="Footer Placeholder 5">
            <a:extLst>
              <a:ext uri="{FF2B5EF4-FFF2-40B4-BE49-F238E27FC236}">
                <a16:creationId xmlns:a16="http://schemas.microsoft.com/office/drawing/2014/main" id="{18D375EA-A8F8-485D-A82F-CD85D4C9E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9E4B0-F5E3-407F-A548-B616E774987F}"/>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814851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2161A-7627-4D64-AF08-10D702AFE286}"/>
              </a:ext>
            </a:extLst>
          </p:cNvPr>
          <p:cNvSpPr>
            <a:spLocks noGrp="1"/>
          </p:cNvSpPr>
          <p:nvPr>
            <p:ph type="title"/>
          </p:nvPr>
        </p:nvSpPr>
        <p:spPr>
          <a:xfrm>
            <a:off x="552659" y="950976"/>
            <a:ext cx="10802729" cy="88179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53B6884-07D8-4CC4-BE99-516F1433BED8}"/>
              </a:ext>
            </a:extLst>
          </p:cNvPr>
          <p:cNvSpPr>
            <a:spLocks noGrp="1"/>
          </p:cNvSpPr>
          <p:nvPr>
            <p:ph type="body" idx="1"/>
          </p:nvPr>
        </p:nvSpPr>
        <p:spPr>
          <a:xfrm>
            <a:off x="542918" y="1832772"/>
            <a:ext cx="5281507"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182C638-B5A8-4F8C-85AE-33BEAF54C07A}"/>
              </a:ext>
            </a:extLst>
          </p:cNvPr>
          <p:cNvSpPr>
            <a:spLocks noGrp="1"/>
          </p:cNvSpPr>
          <p:nvPr>
            <p:ph sz="half" idx="2"/>
          </p:nvPr>
        </p:nvSpPr>
        <p:spPr>
          <a:xfrm>
            <a:off x="548640" y="2600531"/>
            <a:ext cx="528150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40D1933-A703-4BDC-A697-728E899EEDE1}"/>
              </a:ext>
            </a:extLst>
          </p:cNvPr>
          <p:cNvSpPr>
            <a:spLocks noGrp="1"/>
          </p:cNvSpPr>
          <p:nvPr>
            <p:ph type="body" sz="quarter" idx="3"/>
          </p:nvPr>
        </p:nvSpPr>
        <p:spPr>
          <a:xfrm>
            <a:off x="6257927" y="1832772"/>
            <a:ext cx="5283202"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5925DBD-4D51-4A2D-B1E4-6D094CD1E803}"/>
              </a:ext>
            </a:extLst>
          </p:cNvPr>
          <p:cNvSpPr>
            <a:spLocks noGrp="1"/>
          </p:cNvSpPr>
          <p:nvPr>
            <p:ph sz="quarter" idx="4"/>
          </p:nvPr>
        </p:nvSpPr>
        <p:spPr>
          <a:xfrm>
            <a:off x="6257927" y="2600531"/>
            <a:ext cx="52832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2636E2-E26E-42F7-9E05-3F756C7D17AE}"/>
              </a:ext>
            </a:extLst>
          </p:cNvPr>
          <p:cNvSpPr>
            <a:spLocks noGrp="1"/>
          </p:cNvSpPr>
          <p:nvPr>
            <p:ph type="dt" sz="half" idx="10"/>
          </p:nvPr>
        </p:nvSpPr>
        <p:spPr/>
        <p:txBody>
          <a:bodyPr/>
          <a:lstStyle/>
          <a:p>
            <a:fld id="{4CDE23C7-78A4-413A-A84B-93D4CC0A9EB1}" type="datetimeFigureOut">
              <a:rPr lang="en-US" smtClean="0"/>
              <a:t>8/10/23</a:t>
            </a:fld>
            <a:endParaRPr lang="en-US"/>
          </a:p>
        </p:txBody>
      </p:sp>
      <p:sp>
        <p:nvSpPr>
          <p:cNvPr id="8" name="Footer Placeholder 7">
            <a:extLst>
              <a:ext uri="{FF2B5EF4-FFF2-40B4-BE49-F238E27FC236}">
                <a16:creationId xmlns:a16="http://schemas.microsoft.com/office/drawing/2014/main" id="{86F7281B-0E5C-421E-AFFE-775F57C5DD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483462-E410-4DC7-AE53-27AABECFE6E8}"/>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81562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FA68-31B5-48C5-929A-842FDF0FD8E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95A2600-419E-46E9-946F-FBDEDBA1D448}"/>
              </a:ext>
            </a:extLst>
          </p:cNvPr>
          <p:cNvSpPr>
            <a:spLocks noGrp="1"/>
          </p:cNvSpPr>
          <p:nvPr>
            <p:ph type="dt" sz="half" idx="10"/>
          </p:nvPr>
        </p:nvSpPr>
        <p:spPr/>
        <p:txBody>
          <a:bodyPr/>
          <a:lstStyle/>
          <a:p>
            <a:fld id="{4CDE23C7-78A4-413A-A84B-93D4CC0A9EB1}" type="datetimeFigureOut">
              <a:rPr lang="en-US" smtClean="0"/>
              <a:t>8/10/23</a:t>
            </a:fld>
            <a:endParaRPr lang="en-US"/>
          </a:p>
        </p:txBody>
      </p:sp>
      <p:sp>
        <p:nvSpPr>
          <p:cNvPr id="4" name="Footer Placeholder 3">
            <a:extLst>
              <a:ext uri="{FF2B5EF4-FFF2-40B4-BE49-F238E27FC236}">
                <a16:creationId xmlns:a16="http://schemas.microsoft.com/office/drawing/2014/main" id="{1385F9A9-98FF-4653-A570-9F351A1ABD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D44457-95F1-4B15-A647-B14F91F7A6D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492926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9EABA-1008-4E49-9184-3A946ECD7199}"/>
              </a:ext>
            </a:extLst>
          </p:cNvPr>
          <p:cNvSpPr>
            <a:spLocks noGrp="1"/>
          </p:cNvSpPr>
          <p:nvPr>
            <p:ph type="dt" sz="half" idx="10"/>
          </p:nvPr>
        </p:nvSpPr>
        <p:spPr/>
        <p:txBody>
          <a:bodyPr/>
          <a:lstStyle/>
          <a:p>
            <a:fld id="{4CDE23C7-78A4-413A-A84B-93D4CC0A9EB1}" type="datetimeFigureOut">
              <a:rPr lang="en-US" smtClean="0"/>
              <a:t>8/10/23</a:t>
            </a:fld>
            <a:endParaRPr lang="en-US"/>
          </a:p>
        </p:txBody>
      </p:sp>
      <p:sp>
        <p:nvSpPr>
          <p:cNvPr id="3" name="Footer Placeholder 2">
            <a:extLst>
              <a:ext uri="{FF2B5EF4-FFF2-40B4-BE49-F238E27FC236}">
                <a16:creationId xmlns:a16="http://schemas.microsoft.com/office/drawing/2014/main" id="{D05C3BD0-269D-4127-B5F7-84B0D8A74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623447-C740-4495-93EC-7252B1B929E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522819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1155-71E7-4F0A-BB62-933743CF6EDD}"/>
              </a:ext>
            </a:extLst>
          </p:cNvPr>
          <p:cNvSpPr>
            <a:spLocks noGrp="1"/>
          </p:cNvSpPr>
          <p:nvPr>
            <p:ph type="title"/>
          </p:nvPr>
        </p:nvSpPr>
        <p:spPr>
          <a:xfrm>
            <a:off x="548640" y="952500"/>
            <a:ext cx="4124084" cy="2362200"/>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0CB6D44-5A1E-4176-8766-4B81E045D50A}"/>
              </a:ext>
            </a:extLst>
          </p:cNvPr>
          <p:cNvSpPr>
            <a:spLocks noGrp="1"/>
          </p:cNvSpPr>
          <p:nvPr>
            <p:ph idx="1"/>
          </p:nvPr>
        </p:nvSpPr>
        <p:spPr>
          <a:xfrm>
            <a:off x="5600700" y="952500"/>
            <a:ext cx="5934074" cy="4908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C810EC6-11DD-4B5D-A2D2-4DCF73E58389}"/>
              </a:ext>
            </a:extLst>
          </p:cNvPr>
          <p:cNvSpPr>
            <a:spLocks noGrp="1"/>
          </p:cNvSpPr>
          <p:nvPr>
            <p:ph type="body" sz="half" idx="2"/>
          </p:nvPr>
        </p:nvSpPr>
        <p:spPr>
          <a:xfrm>
            <a:off x="548641" y="3429000"/>
            <a:ext cx="4124084" cy="24399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D5DFCDF-666E-4DB4-A1C0-79D40A007066}"/>
              </a:ext>
            </a:extLst>
          </p:cNvPr>
          <p:cNvSpPr>
            <a:spLocks noGrp="1"/>
          </p:cNvSpPr>
          <p:nvPr>
            <p:ph type="dt" sz="half" idx="10"/>
          </p:nvPr>
        </p:nvSpPr>
        <p:spPr/>
        <p:txBody>
          <a:bodyPr/>
          <a:lstStyle/>
          <a:p>
            <a:fld id="{4CDE23C7-78A4-413A-A84B-93D4CC0A9EB1}" type="datetimeFigureOut">
              <a:rPr lang="en-US" smtClean="0"/>
              <a:t>8/10/23</a:t>
            </a:fld>
            <a:endParaRPr lang="en-US"/>
          </a:p>
        </p:txBody>
      </p:sp>
      <p:sp>
        <p:nvSpPr>
          <p:cNvPr id="6" name="Footer Placeholder 5">
            <a:extLst>
              <a:ext uri="{FF2B5EF4-FFF2-40B4-BE49-F238E27FC236}">
                <a16:creationId xmlns:a16="http://schemas.microsoft.com/office/drawing/2014/main" id="{083A69AC-15E6-4B19-A59D-DBDBE923DB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79F0EE-74DE-4FEC-81E9-E40D53397857}"/>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80923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CA4F-6508-4AD6-8367-A0288D888DD6}"/>
              </a:ext>
            </a:extLst>
          </p:cNvPr>
          <p:cNvSpPr>
            <a:spLocks noGrp="1"/>
          </p:cNvSpPr>
          <p:nvPr>
            <p:ph type="title"/>
          </p:nvPr>
        </p:nvSpPr>
        <p:spPr>
          <a:xfrm>
            <a:off x="548641" y="952500"/>
            <a:ext cx="4124084" cy="239791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906BFCD-2F93-4D99-89EA-F0359FB782B7}"/>
              </a:ext>
            </a:extLst>
          </p:cNvPr>
          <p:cNvSpPr>
            <a:spLocks noGrp="1"/>
          </p:cNvSpPr>
          <p:nvPr>
            <p:ph type="pic" idx="1"/>
          </p:nvPr>
        </p:nvSpPr>
        <p:spPr>
          <a:xfrm>
            <a:off x="5522119" y="987425"/>
            <a:ext cx="602218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F4C1F7-1272-41C8-8C29-676316D02D5D}"/>
              </a:ext>
            </a:extLst>
          </p:cNvPr>
          <p:cNvSpPr>
            <a:spLocks noGrp="1"/>
          </p:cNvSpPr>
          <p:nvPr>
            <p:ph type="body" sz="half" idx="2"/>
          </p:nvPr>
        </p:nvSpPr>
        <p:spPr>
          <a:xfrm>
            <a:off x="548641" y="3429000"/>
            <a:ext cx="4124084"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5CDD491-0FE6-4B42-AAA6-B698E46F1A8E}"/>
              </a:ext>
            </a:extLst>
          </p:cNvPr>
          <p:cNvSpPr>
            <a:spLocks noGrp="1"/>
          </p:cNvSpPr>
          <p:nvPr>
            <p:ph type="dt" sz="half" idx="10"/>
          </p:nvPr>
        </p:nvSpPr>
        <p:spPr/>
        <p:txBody>
          <a:bodyPr/>
          <a:lstStyle/>
          <a:p>
            <a:fld id="{4CDE23C7-78A4-413A-A84B-93D4CC0A9EB1}" type="datetimeFigureOut">
              <a:rPr lang="en-US" smtClean="0"/>
              <a:t>8/10/23</a:t>
            </a:fld>
            <a:endParaRPr lang="en-US"/>
          </a:p>
        </p:txBody>
      </p:sp>
      <p:sp>
        <p:nvSpPr>
          <p:cNvPr id="6" name="Footer Placeholder 5">
            <a:extLst>
              <a:ext uri="{FF2B5EF4-FFF2-40B4-BE49-F238E27FC236}">
                <a16:creationId xmlns:a16="http://schemas.microsoft.com/office/drawing/2014/main" id="{D258F83F-4E9F-4607-A69B-DFC932560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24484-C6E4-4D8A-BDAB-09B1FBB43631}"/>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16816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90E843-90BA-4A7D-8F9F-FFE49387A618}"/>
              </a:ext>
            </a:extLst>
          </p:cNvPr>
          <p:cNvSpPr>
            <a:spLocks noGrp="1"/>
          </p:cNvSpPr>
          <p:nvPr>
            <p:ph type="title"/>
          </p:nvPr>
        </p:nvSpPr>
        <p:spPr>
          <a:xfrm>
            <a:off x="548639" y="950976"/>
            <a:ext cx="10995659" cy="107784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3F7CA62-9B55-49B4-94B6-EAAF7D5AE0DC}"/>
              </a:ext>
            </a:extLst>
          </p:cNvPr>
          <p:cNvSpPr>
            <a:spLocks noGrp="1"/>
          </p:cNvSpPr>
          <p:nvPr>
            <p:ph type="body" idx="1"/>
          </p:nvPr>
        </p:nvSpPr>
        <p:spPr>
          <a:xfrm>
            <a:off x="548641" y="2028826"/>
            <a:ext cx="10995660" cy="40290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93CEA03-AAFA-4A69-A3DA-1DD0EF273F11}"/>
              </a:ext>
            </a:extLst>
          </p:cNvPr>
          <p:cNvSpPr>
            <a:spLocks noGrp="1"/>
          </p:cNvSpPr>
          <p:nvPr>
            <p:ph type="dt" sz="half" idx="2"/>
          </p:nvPr>
        </p:nvSpPr>
        <p:spPr>
          <a:xfrm>
            <a:off x="588729" y="6449535"/>
            <a:ext cx="2983095" cy="308453"/>
          </a:xfrm>
          <a:prstGeom prst="rect">
            <a:avLst/>
          </a:prstGeom>
        </p:spPr>
        <p:txBody>
          <a:bodyPr vert="horz" lIns="91440" tIns="45720" rIns="91440" bIns="45720" rtlCol="0" anchor="t"/>
          <a:lstStyle>
            <a:lvl1pPr algn="l">
              <a:defRPr sz="900">
                <a:solidFill>
                  <a:schemeClr val="tx1"/>
                </a:solidFill>
              </a:defRPr>
            </a:lvl1pPr>
          </a:lstStyle>
          <a:p>
            <a:fld id="{4CDE23C7-78A4-413A-A84B-93D4CC0A9EB1}" type="datetimeFigureOut">
              <a:rPr lang="en-US" smtClean="0"/>
              <a:pPr/>
              <a:t>8/10/23</a:t>
            </a:fld>
            <a:endParaRPr lang="en-US" dirty="0"/>
          </a:p>
        </p:txBody>
      </p:sp>
      <p:sp>
        <p:nvSpPr>
          <p:cNvPr id="5" name="Footer Placeholder 4">
            <a:extLst>
              <a:ext uri="{FF2B5EF4-FFF2-40B4-BE49-F238E27FC236}">
                <a16:creationId xmlns:a16="http://schemas.microsoft.com/office/drawing/2014/main" id="{F3E97F43-1ECB-4FC2-863E-26CEE24A008A}"/>
              </a:ext>
            </a:extLst>
          </p:cNvPr>
          <p:cNvSpPr>
            <a:spLocks noGrp="1"/>
          </p:cNvSpPr>
          <p:nvPr>
            <p:ph type="ftr" sz="quarter" idx="3"/>
          </p:nvPr>
        </p:nvSpPr>
        <p:spPr>
          <a:xfrm>
            <a:off x="557924" y="173776"/>
            <a:ext cx="411480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53C7F9D8-4B2E-4871-B2AE-EFC06BE23179}"/>
              </a:ext>
            </a:extLst>
          </p:cNvPr>
          <p:cNvSpPr>
            <a:spLocks noGrp="1"/>
          </p:cNvSpPr>
          <p:nvPr>
            <p:ph type="sldNum" sz="quarter" idx="4"/>
          </p:nvPr>
        </p:nvSpPr>
        <p:spPr>
          <a:xfrm>
            <a:off x="10710710" y="6449535"/>
            <a:ext cx="932279" cy="308453"/>
          </a:xfrm>
          <a:prstGeom prst="rect">
            <a:avLst/>
          </a:prstGeom>
        </p:spPr>
        <p:txBody>
          <a:bodyPr vert="horz" lIns="91440" tIns="45720" rIns="91440" bIns="45720" rtlCol="0" anchor="t"/>
          <a:lstStyle>
            <a:lvl1pPr algn="r">
              <a:defRPr sz="900">
                <a:solidFill>
                  <a:schemeClr val="tx1"/>
                </a:solidFill>
              </a:defRPr>
            </a:lvl1pPr>
          </a:lstStyle>
          <a:p>
            <a:fld id="{6CB39E08-E0E5-4B1A-8F7D-08FE7678A3B6}" type="slidenum">
              <a:rPr lang="en-US" smtClean="0"/>
              <a:pPr/>
              <a:t>‹#›</a:t>
            </a:fld>
            <a:endParaRPr lang="en-US"/>
          </a:p>
        </p:txBody>
      </p:sp>
      <p:cxnSp>
        <p:nvCxnSpPr>
          <p:cNvPr id="7" name="Straight Connector 6">
            <a:extLst>
              <a:ext uri="{FF2B5EF4-FFF2-40B4-BE49-F238E27FC236}">
                <a16:creationId xmlns:a16="http://schemas.microsoft.com/office/drawing/2014/main" id="{462919E4-C488-4107-9EF1-66152F848008}"/>
              </a:ext>
            </a:extLst>
          </p:cNvPr>
          <p:cNvCxnSpPr>
            <a:cxnSpLocks/>
          </p:cNvCxnSpPr>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F79732-4088-424C-A653-4534E4389443}"/>
              </a:ext>
            </a:extLst>
          </p:cNvPr>
          <p:cNvCxnSpPr>
            <a:cxnSpLocks/>
          </p:cNvCxnSpPr>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19078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50" r:id="rId6"/>
    <p:sldLayoutId id="2147483745" r:id="rId7"/>
    <p:sldLayoutId id="2147483746" r:id="rId8"/>
    <p:sldLayoutId id="2147483747" r:id="rId9"/>
    <p:sldLayoutId id="2147483749" r:id="rId10"/>
    <p:sldLayoutId id="2147483748" r:id="rId11"/>
  </p:sldLayoutIdLst>
  <p:txStyles>
    <p:titleStyle>
      <a:lvl1pPr algn="l" defTabSz="914400" rtl="0" eaLnBrk="1" latinLnBrk="0" hangingPunct="1">
        <a:lnSpc>
          <a:spcPct val="85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Michael.Sheron@uky.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42768F-95BB-478A-ADFA-24FD8097F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6A8CFA7-8E8E-1060-DEE8-B26BE6311B2F}"/>
              </a:ext>
            </a:extLst>
          </p:cNvPr>
          <p:cNvPicPr>
            <a:picLocks noChangeAspect="1"/>
          </p:cNvPicPr>
          <p:nvPr/>
        </p:nvPicPr>
        <p:blipFill rotWithShape="1">
          <a:blip r:embed="rId2"/>
          <a:srcRect t="10000"/>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13F26D5C-77E9-4A8D-95F0-1635BAD12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
            <a:ext cx="12191999" cy="4360983"/>
          </a:xfrm>
          <a:prstGeom prst="rect">
            <a:avLst/>
          </a:prstGeom>
          <a:gradFill flip="none" rotWithShape="1">
            <a:gsLst>
              <a:gs pos="3000">
                <a:srgbClr val="000000">
                  <a:alpha val="0"/>
                </a:srgbClr>
              </a:gs>
              <a:gs pos="61000">
                <a:srgbClr val="000000">
                  <a:alpha val="48000"/>
                </a:srgbClr>
              </a:gs>
              <a:gs pos="100000">
                <a:srgbClr val="000000">
                  <a:alpha val="58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87CC5F-6D54-629E-E752-AA5681331206}"/>
              </a:ext>
            </a:extLst>
          </p:cNvPr>
          <p:cNvSpPr>
            <a:spLocks noGrp="1"/>
          </p:cNvSpPr>
          <p:nvPr>
            <p:ph type="ctrTitle"/>
          </p:nvPr>
        </p:nvSpPr>
        <p:spPr>
          <a:xfrm>
            <a:off x="548641" y="952500"/>
            <a:ext cx="5959365" cy="1535114"/>
          </a:xfrm>
        </p:spPr>
        <p:txBody>
          <a:bodyPr>
            <a:normAutofit/>
          </a:bodyPr>
          <a:lstStyle/>
          <a:p>
            <a:r>
              <a:rPr lang="en-US" sz="3600">
                <a:solidFill>
                  <a:srgbClr val="FFFFFF"/>
                </a:solidFill>
              </a:rPr>
              <a:t>Software Purchases and UK Protected Data</a:t>
            </a:r>
          </a:p>
        </p:txBody>
      </p:sp>
      <p:cxnSp>
        <p:nvCxnSpPr>
          <p:cNvPr id="13" name="Straight Connector 12">
            <a:extLst>
              <a:ext uri="{FF2B5EF4-FFF2-40B4-BE49-F238E27FC236}">
                <a16:creationId xmlns:a16="http://schemas.microsoft.com/office/drawing/2014/main" id="{0632DC5A-0728-490F-8655-6B43778270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BB1F6D-CF9C-422D-9324-C46415BB9D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35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2B13F-32D3-84BF-84E7-D40E9BD2C9B6}"/>
              </a:ext>
            </a:extLst>
          </p:cNvPr>
          <p:cNvSpPr>
            <a:spLocks noGrp="1"/>
          </p:cNvSpPr>
          <p:nvPr>
            <p:ph type="title"/>
          </p:nvPr>
        </p:nvSpPr>
        <p:spPr/>
        <p:txBody>
          <a:bodyPr/>
          <a:lstStyle/>
          <a:p>
            <a:r>
              <a:rPr lang="en-US" dirty="0"/>
              <a:t>What happens next?</a:t>
            </a:r>
          </a:p>
        </p:txBody>
      </p:sp>
      <p:pic>
        <p:nvPicPr>
          <p:cNvPr id="5" name="Content Placeholder 4" descr="A diagram of a vendor&#10;&#10;Description automatically generated">
            <a:extLst>
              <a:ext uri="{FF2B5EF4-FFF2-40B4-BE49-F238E27FC236}">
                <a16:creationId xmlns:a16="http://schemas.microsoft.com/office/drawing/2014/main" id="{00C3A669-49DC-5C3F-0EC8-26FFCFC646B8}"/>
              </a:ext>
            </a:extLst>
          </p:cNvPr>
          <p:cNvPicPr>
            <a:picLocks noGrp="1" noChangeAspect="1"/>
          </p:cNvPicPr>
          <p:nvPr>
            <p:ph idx="1"/>
          </p:nvPr>
        </p:nvPicPr>
        <p:blipFill>
          <a:blip r:embed="rId2"/>
          <a:stretch>
            <a:fillRect/>
          </a:stretch>
        </p:blipFill>
        <p:spPr>
          <a:xfrm>
            <a:off x="647702" y="1742303"/>
            <a:ext cx="10720514" cy="4315597"/>
          </a:xfrm>
        </p:spPr>
      </p:pic>
    </p:spTree>
    <p:extLst>
      <p:ext uri="{BB962C8B-B14F-4D97-AF65-F5344CB8AC3E}">
        <p14:creationId xmlns:p14="http://schemas.microsoft.com/office/powerpoint/2010/main" val="807160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50888-A050-A350-1476-53AA8CE8909E}"/>
              </a:ext>
            </a:extLst>
          </p:cNvPr>
          <p:cNvSpPr>
            <a:spLocks noGrp="1"/>
          </p:cNvSpPr>
          <p:nvPr>
            <p:ph type="title"/>
          </p:nvPr>
        </p:nvSpPr>
        <p:spPr/>
        <p:txBody>
          <a:bodyPr/>
          <a:lstStyle/>
          <a:p>
            <a:r>
              <a:rPr lang="en-US" dirty="0"/>
              <a:t>How long will this take?</a:t>
            </a:r>
          </a:p>
        </p:txBody>
      </p:sp>
      <p:sp>
        <p:nvSpPr>
          <p:cNvPr id="3" name="Content Placeholder 2">
            <a:extLst>
              <a:ext uri="{FF2B5EF4-FFF2-40B4-BE49-F238E27FC236}">
                <a16:creationId xmlns:a16="http://schemas.microsoft.com/office/drawing/2014/main" id="{DA7E1930-8C16-F656-2052-8C7D8E36CD11}"/>
              </a:ext>
            </a:extLst>
          </p:cNvPr>
          <p:cNvSpPr>
            <a:spLocks noGrp="1"/>
          </p:cNvSpPr>
          <p:nvPr>
            <p:ph idx="1"/>
          </p:nvPr>
        </p:nvSpPr>
        <p:spPr/>
        <p:txBody>
          <a:bodyPr>
            <a:normAutofit fontScale="92500" lnSpcReduction="20000"/>
          </a:bodyPr>
          <a:lstStyle/>
          <a:p>
            <a:r>
              <a:rPr lang="en-US" dirty="0"/>
              <a:t>Initially we realize that this will increase the amount of time it takes to purchase software, but as the process is adopted it will decrease the total amount of time from request to purchase by standardizing it.</a:t>
            </a:r>
          </a:p>
          <a:p>
            <a:r>
              <a:rPr lang="en-US" dirty="0"/>
              <a:t>This will provide an internal catalogue of approved UK vendors.</a:t>
            </a:r>
          </a:p>
          <a:p>
            <a:r>
              <a:rPr lang="en-US" dirty="0"/>
              <a:t>The longest part of the Vendor Risk Assessment is waiting on the Vendors to provide the information. We are addressing this by looking to partner with a company that catalogues the assessments. </a:t>
            </a:r>
          </a:p>
          <a:p>
            <a:r>
              <a:rPr lang="en-US" dirty="0"/>
              <a:t>While we believe that this process is well designed, we need feedback from the subject matter experts. We want your opinions on how to improve it. Please feel free to contact me at </a:t>
            </a:r>
            <a:r>
              <a:rPr lang="en-US" dirty="0">
                <a:hlinkClick r:id="rId2"/>
              </a:rPr>
              <a:t>Michael.Sheron@uky.edu</a:t>
            </a:r>
            <a:endParaRPr lang="en-US" dirty="0"/>
          </a:p>
          <a:p>
            <a:r>
              <a:rPr lang="en-US" dirty="0"/>
              <a:t>Our goal is to “go live” by October 1</a:t>
            </a:r>
            <a:r>
              <a:rPr lang="en-US" baseline="30000" dirty="0"/>
              <a:t>st.</a:t>
            </a:r>
            <a:endParaRPr lang="en-US" dirty="0"/>
          </a:p>
        </p:txBody>
      </p:sp>
    </p:spTree>
    <p:extLst>
      <p:ext uri="{BB962C8B-B14F-4D97-AF65-F5344CB8AC3E}">
        <p14:creationId xmlns:p14="http://schemas.microsoft.com/office/powerpoint/2010/main" val="2886631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D8CB8-0909-30B9-CE82-159C4DC70119}"/>
              </a:ext>
            </a:extLst>
          </p:cNvPr>
          <p:cNvSpPr>
            <a:spLocks noGrp="1"/>
          </p:cNvSpPr>
          <p:nvPr>
            <p:ph type="title"/>
          </p:nvPr>
        </p:nvSpPr>
        <p:spPr/>
        <p:txBody>
          <a:bodyPr/>
          <a:lstStyle/>
          <a:p>
            <a:r>
              <a:rPr lang="en-US" dirty="0"/>
              <a:t>Why are we doing this?</a:t>
            </a:r>
          </a:p>
        </p:txBody>
      </p:sp>
      <p:sp>
        <p:nvSpPr>
          <p:cNvPr id="3" name="Content Placeholder 2">
            <a:extLst>
              <a:ext uri="{FF2B5EF4-FFF2-40B4-BE49-F238E27FC236}">
                <a16:creationId xmlns:a16="http://schemas.microsoft.com/office/drawing/2014/main" id="{972DD0C0-62A7-2446-6A62-D11D99745CDA}"/>
              </a:ext>
            </a:extLst>
          </p:cNvPr>
          <p:cNvSpPr>
            <a:spLocks noGrp="1"/>
          </p:cNvSpPr>
          <p:nvPr>
            <p:ph idx="1"/>
          </p:nvPr>
        </p:nvSpPr>
        <p:spPr/>
        <p:txBody>
          <a:bodyPr/>
          <a:lstStyle/>
          <a:p>
            <a:r>
              <a:rPr lang="en-US" dirty="0"/>
              <a:t>UK Purchasing is responsible for our contracts. Risk have been identified that not all contracts are not being reviewed.</a:t>
            </a:r>
          </a:p>
          <a:p>
            <a:r>
              <a:rPr lang="en-US" dirty="0"/>
              <a:t>This process is designed to address the issues identified.</a:t>
            </a:r>
          </a:p>
          <a:p>
            <a:r>
              <a:rPr lang="en-US" dirty="0"/>
              <a:t>Currently 3</a:t>
            </a:r>
            <a:r>
              <a:rPr lang="en-US" baseline="30000" dirty="0"/>
              <a:t>rd</a:t>
            </a:r>
            <a:r>
              <a:rPr lang="en-US" dirty="0"/>
              <a:t> party vendor risk assessments are done Ad-Hoc. This creates a delay in the process and several gaps.</a:t>
            </a:r>
          </a:p>
          <a:p>
            <a:r>
              <a:rPr lang="en-US" dirty="0"/>
              <a:t>Several laws and regulatory bodies require Vendor Risk Assessments (GLBA &amp; PCI for example).</a:t>
            </a:r>
          </a:p>
          <a:p>
            <a:r>
              <a:rPr lang="en-US" dirty="0"/>
              <a:t>The University has a legal and moral responsibility to protect our data</a:t>
            </a:r>
          </a:p>
          <a:p>
            <a:r>
              <a:rPr lang="en-US" dirty="0"/>
              <a:t>This is a Pilot process, and we are looking for feedback to improve it.</a:t>
            </a:r>
          </a:p>
        </p:txBody>
      </p:sp>
    </p:spTree>
    <p:extLst>
      <p:ext uri="{BB962C8B-B14F-4D97-AF65-F5344CB8AC3E}">
        <p14:creationId xmlns:p14="http://schemas.microsoft.com/office/powerpoint/2010/main" val="1150026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CC19B2-CAFB-658D-BBBE-23496CCF1988}"/>
              </a:ext>
            </a:extLst>
          </p:cNvPr>
          <p:cNvSpPr>
            <a:spLocks noGrp="1"/>
          </p:cNvSpPr>
          <p:nvPr>
            <p:ph idx="1"/>
          </p:nvPr>
        </p:nvSpPr>
        <p:spPr/>
        <p:txBody>
          <a:bodyPr/>
          <a:lstStyle/>
          <a:p>
            <a:r>
              <a:rPr lang="en-US" dirty="0"/>
              <a:t>Vendor Risk Assessments should be initiated as soon as possible in the purchasing process.</a:t>
            </a:r>
          </a:p>
          <a:p>
            <a:r>
              <a:rPr lang="en-US" dirty="0"/>
              <a:t>Risk scores can help in negotiating cost.</a:t>
            </a:r>
          </a:p>
          <a:p>
            <a:r>
              <a:rPr lang="en-US" dirty="0"/>
              <a:t>Higher Education data has become a lucrative target and data breaches are expensive. The average cost of a data breach in higher education is $3.7m</a:t>
            </a:r>
          </a:p>
          <a:p>
            <a:r>
              <a:rPr lang="en-US" dirty="0"/>
              <a:t>We have been lucky. Several of our peers have suffered much worse.</a:t>
            </a:r>
          </a:p>
        </p:txBody>
      </p:sp>
    </p:spTree>
    <p:extLst>
      <p:ext uri="{BB962C8B-B14F-4D97-AF65-F5344CB8AC3E}">
        <p14:creationId xmlns:p14="http://schemas.microsoft.com/office/powerpoint/2010/main" val="198046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6C3AD-FB10-D854-5A52-A73D21FAEA1A}"/>
              </a:ext>
            </a:extLst>
          </p:cNvPr>
          <p:cNvSpPr>
            <a:spLocks noGrp="1"/>
          </p:cNvSpPr>
          <p:nvPr>
            <p:ph type="title"/>
          </p:nvPr>
        </p:nvSpPr>
        <p:spPr/>
        <p:txBody>
          <a:bodyPr/>
          <a:lstStyle/>
          <a:p>
            <a:r>
              <a:rPr lang="en-US" dirty="0"/>
              <a:t>How to get started</a:t>
            </a:r>
            <a:br>
              <a:rPr lang="en-US" dirty="0"/>
            </a:br>
            <a:r>
              <a:rPr lang="en-US" dirty="0" err="1"/>
              <a:t>uky.service-now.com</a:t>
            </a:r>
            <a:endParaRPr lang="en-US" dirty="0"/>
          </a:p>
        </p:txBody>
      </p:sp>
      <p:pic>
        <p:nvPicPr>
          <p:cNvPr id="5" name="Content Placeholder 4" descr="A person holding a piece of paper&#10;&#10;Description automatically generated">
            <a:extLst>
              <a:ext uri="{FF2B5EF4-FFF2-40B4-BE49-F238E27FC236}">
                <a16:creationId xmlns:a16="http://schemas.microsoft.com/office/drawing/2014/main" id="{BFD96A0F-1031-841C-4EC4-FF531B090903}"/>
              </a:ext>
            </a:extLst>
          </p:cNvPr>
          <p:cNvPicPr>
            <a:picLocks noGrp="1" noChangeAspect="1"/>
          </p:cNvPicPr>
          <p:nvPr>
            <p:ph idx="1"/>
          </p:nvPr>
        </p:nvPicPr>
        <p:blipFill>
          <a:blip r:embed="rId2"/>
          <a:stretch>
            <a:fillRect/>
          </a:stretch>
        </p:blipFill>
        <p:spPr>
          <a:xfrm>
            <a:off x="549275" y="2073706"/>
            <a:ext cx="10995025" cy="3939312"/>
          </a:xfrm>
        </p:spPr>
      </p:pic>
    </p:spTree>
    <p:extLst>
      <p:ext uri="{BB962C8B-B14F-4D97-AF65-F5344CB8AC3E}">
        <p14:creationId xmlns:p14="http://schemas.microsoft.com/office/powerpoint/2010/main" val="1069147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C321CA0-571F-412F-88A4-EBBAFCE4422C}"/>
              </a:ext>
            </a:extLst>
          </p:cNvPr>
          <p:cNvSpPr>
            <a:spLocks noGrp="1"/>
          </p:cNvSpPr>
          <p:nvPr>
            <p:ph type="ctrTitle"/>
          </p:nvPr>
        </p:nvSpPr>
        <p:spPr>
          <a:xfrm>
            <a:off x="6729984" y="952499"/>
            <a:ext cx="4814316" cy="1432355"/>
          </a:xfrm>
        </p:spPr>
        <p:txBody>
          <a:bodyPr>
            <a:normAutofit/>
          </a:bodyPr>
          <a:lstStyle/>
          <a:p>
            <a:r>
              <a:rPr lang="en-US" sz="4400" dirty="0"/>
              <a:t>The Who</a:t>
            </a:r>
          </a:p>
        </p:txBody>
      </p:sp>
      <p:sp>
        <p:nvSpPr>
          <p:cNvPr id="12" name="Subtitle 2">
            <a:extLst>
              <a:ext uri="{FF2B5EF4-FFF2-40B4-BE49-F238E27FC236}">
                <a16:creationId xmlns:a16="http://schemas.microsoft.com/office/drawing/2014/main" id="{C02091C8-61E7-4BA6-ACB6-71B239CC4B19}"/>
              </a:ext>
            </a:extLst>
          </p:cNvPr>
          <p:cNvSpPr>
            <a:spLocks noGrp="1"/>
          </p:cNvSpPr>
          <p:nvPr>
            <p:ph type="subTitle" idx="1"/>
          </p:nvPr>
        </p:nvSpPr>
        <p:spPr>
          <a:xfrm>
            <a:off x="6729984" y="2384854"/>
            <a:ext cx="4814316" cy="3673046"/>
          </a:xfrm>
        </p:spPr>
        <p:txBody>
          <a:bodyPr anchor="b">
            <a:normAutofit/>
          </a:bodyPr>
          <a:lstStyle/>
          <a:p>
            <a:r>
              <a:rPr lang="en-US" dirty="0"/>
              <a:t>The first section of the form is related to gather information about who is requesting the software and contact points for the software.</a:t>
            </a:r>
          </a:p>
        </p:txBody>
      </p:sp>
      <p:sp>
        <p:nvSpPr>
          <p:cNvPr id="14" name="Footer Placeholder 4">
            <a:extLst>
              <a:ext uri="{FF2B5EF4-FFF2-40B4-BE49-F238E27FC236}">
                <a16:creationId xmlns:a16="http://schemas.microsoft.com/office/drawing/2014/main" id="{DEEF2C15-8523-4418-B9DA-56C7B070C47C}"/>
              </a:ext>
            </a:extLst>
          </p:cNvPr>
          <p:cNvSpPr>
            <a:spLocks noGrp="1"/>
          </p:cNvSpPr>
          <p:nvPr>
            <p:ph type="ftr" sz="quarter" idx="11"/>
          </p:nvPr>
        </p:nvSpPr>
        <p:spPr>
          <a:xfrm>
            <a:off x="557924" y="173776"/>
            <a:ext cx="4114800" cy="365125"/>
          </a:xfrm>
        </p:spPr>
        <p:txBody>
          <a:bodyPr/>
          <a:lstStyle/>
          <a:p>
            <a:pPr>
              <a:spcAft>
                <a:spcPts val="600"/>
              </a:spcAft>
            </a:pPr>
            <a:r>
              <a:rPr lang="en-US"/>
              <a:t>Sample Footer Text</a:t>
            </a:r>
          </a:p>
        </p:txBody>
      </p:sp>
      <p:pic>
        <p:nvPicPr>
          <p:cNvPr id="5" name="Content Placeholder 4" descr="A screenshot of a software product purchase form&#10;&#10;Description automatically generated">
            <a:extLst>
              <a:ext uri="{FF2B5EF4-FFF2-40B4-BE49-F238E27FC236}">
                <a16:creationId xmlns:a16="http://schemas.microsoft.com/office/drawing/2014/main" id="{57291829-4610-9362-79C0-EDB5BC5C48C8}"/>
              </a:ext>
            </a:extLst>
          </p:cNvPr>
          <p:cNvPicPr>
            <a:picLocks noGrp="1" noChangeAspect="1"/>
          </p:cNvPicPr>
          <p:nvPr>
            <p:ph idx="4294967295"/>
          </p:nvPr>
        </p:nvPicPr>
        <p:blipFill>
          <a:blip r:embed="rId2"/>
          <a:stretch>
            <a:fillRect/>
          </a:stretch>
        </p:blipFill>
        <p:spPr>
          <a:xfrm>
            <a:off x="647700" y="952500"/>
            <a:ext cx="5448300" cy="5012434"/>
          </a:xfrm>
          <a:noFill/>
        </p:spPr>
      </p:pic>
      <p:sp>
        <p:nvSpPr>
          <p:cNvPr id="16" name="Date Placeholder 3">
            <a:extLst>
              <a:ext uri="{FF2B5EF4-FFF2-40B4-BE49-F238E27FC236}">
                <a16:creationId xmlns:a16="http://schemas.microsoft.com/office/drawing/2014/main" id="{E543DA25-50AC-4F06-BA96-9A46D0334EDE}"/>
              </a:ext>
            </a:extLst>
          </p:cNvPr>
          <p:cNvSpPr>
            <a:spLocks noGrp="1"/>
          </p:cNvSpPr>
          <p:nvPr>
            <p:ph type="dt" sz="half" idx="10"/>
          </p:nvPr>
        </p:nvSpPr>
        <p:spPr>
          <a:xfrm>
            <a:off x="588729" y="6449535"/>
            <a:ext cx="2983095" cy="308453"/>
          </a:xfrm>
        </p:spPr>
        <p:txBody>
          <a:bodyPr/>
          <a:lstStyle/>
          <a:p>
            <a:pPr>
              <a:spcAft>
                <a:spcPts val="600"/>
              </a:spcAft>
            </a:pPr>
            <a:fld id="{7D97C890-733E-4B30-AAAB-509B87AAEDE4}" type="datetime1">
              <a:rPr lang="en-US" smtClean="0"/>
              <a:pPr>
                <a:spcAft>
                  <a:spcPts val="600"/>
                </a:spcAft>
              </a:pPr>
              <a:t>8/10/23</a:t>
            </a:fld>
            <a:endParaRPr lang="en-US"/>
          </a:p>
        </p:txBody>
      </p:sp>
      <p:sp>
        <p:nvSpPr>
          <p:cNvPr id="18" name="Slide Number Placeholder 5">
            <a:extLst>
              <a:ext uri="{FF2B5EF4-FFF2-40B4-BE49-F238E27FC236}">
                <a16:creationId xmlns:a16="http://schemas.microsoft.com/office/drawing/2014/main" id="{0590E5FF-A77B-48DC-B553-538394C519AE}"/>
              </a:ext>
            </a:extLst>
          </p:cNvPr>
          <p:cNvSpPr>
            <a:spLocks noGrp="1"/>
          </p:cNvSpPr>
          <p:nvPr>
            <p:ph type="sldNum" sz="quarter" idx="12"/>
          </p:nvPr>
        </p:nvSpPr>
        <p:spPr>
          <a:xfrm>
            <a:off x="10710710" y="6449535"/>
            <a:ext cx="932279" cy="308453"/>
          </a:xfrm>
        </p:spPr>
        <p:txBody>
          <a:bodyPr/>
          <a:lstStyle/>
          <a:p>
            <a:pPr>
              <a:spcAft>
                <a:spcPts val="600"/>
              </a:spcAft>
            </a:pPr>
            <a:fld id="{3FAE4C1A-77DB-4702-BC27-716D25204027}" type="slidenum">
              <a:rPr lang="en-US" smtClean="0"/>
              <a:pPr>
                <a:spcAft>
                  <a:spcPts val="600"/>
                </a:spcAft>
              </a:pPr>
              <a:t>5</a:t>
            </a:fld>
            <a:endParaRPr lang="en-US"/>
          </a:p>
        </p:txBody>
      </p:sp>
    </p:spTree>
    <p:extLst>
      <p:ext uri="{BB962C8B-B14F-4D97-AF65-F5344CB8AC3E}">
        <p14:creationId xmlns:p14="http://schemas.microsoft.com/office/powerpoint/2010/main" val="2663344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C321CA0-571F-412F-88A4-EBBAFCE4422C}"/>
              </a:ext>
            </a:extLst>
          </p:cNvPr>
          <p:cNvSpPr>
            <a:spLocks noGrp="1"/>
          </p:cNvSpPr>
          <p:nvPr>
            <p:ph type="ctrTitle"/>
          </p:nvPr>
        </p:nvSpPr>
        <p:spPr>
          <a:xfrm>
            <a:off x="7898830" y="952500"/>
            <a:ext cx="3645470" cy="1901912"/>
          </a:xfrm>
        </p:spPr>
        <p:txBody>
          <a:bodyPr>
            <a:normAutofit/>
          </a:bodyPr>
          <a:lstStyle/>
          <a:p>
            <a:r>
              <a:rPr lang="en-US" dirty="0"/>
              <a:t>The What </a:t>
            </a:r>
            <a:endParaRPr lang="en-US" sz="4400" dirty="0"/>
          </a:p>
        </p:txBody>
      </p:sp>
      <p:sp>
        <p:nvSpPr>
          <p:cNvPr id="10" name="Subtitle 2">
            <a:extLst>
              <a:ext uri="{FF2B5EF4-FFF2-40B4-BE49-F238E27FC236}">
                <a16:creationId xmlns:a16="http://schemas.microsoft.com/office/drawing/2014/main" id="{C02091C8-61E7-4BA6-ACB6-71B239CC4B19}"/>
              </a:ext>
            </a:extLst>
          </p:cNvPr>
          <p:cNvSpPr>
            <a:spLocks noGrp="1"/>
          </p:cNvSpPr>
          <p:nvPr>
            <p:ph type="subTitle" idx="1"/>
          </p:nvPr>
        </p:nvSpPr>
        <p:spPr>
          <a:xfrm>
            <a:off x="7898830" y="2854412"/>
            <a:ext cx="3645470" cy="3203488"/>
          </a:xfrm>
        </p:spPr>
        <p:txBody>
          <a:bodyPr anchor="b">
            <a:normAutofit lnSpcReduction="10000"/>
          </a:bodyPr>
          <a:lstStyle/>
          <a:p>
            <a:r>
              <a:rPr lang="en-US" dirty="0"/>
              <a:t>We are asking you a detailed description of what the software will do and who will use it.</a:t>
            </a:r>
          </a:p>
          <a:p>
            <a:r>
              <a:rPr lang="en-US" dirty="0"/>
              <a:t>Where will the software be? Will it need space on campus or will it be on the Cloud?</a:t>
            </a:r>
          </a:p>
          <a:p>
            <a:r>
              <a:rPr lang="en-US" dirty="0"/>
              <a:t>Is this data Protected? </a:t>
            </a:r>
          </a:p>
        </p:txBody>
      </p:sp>
      <p:sp>
        <p:nvSpPr>
          <p:cNvPr id="12" name="Footer Placeholder 4">
            <a:extLst>
              <a:ext uri="{FF2B5EF4-FFF2-40B4-BE49-F238E27FC236}">
                <a16:creationId xmlns:a16="http://schemas.microsoft.com/office/drawing/2014/main" id="{DEEF2C15-8523-4418-B9DA-56C7B070C47C}"/>
              </a:ext>
            </a:extLst>
          </p:cNvPr>
          <p:cNvSpPr>
            <a:spLocks noGrp="1"/>
          </p:cNvSpPr>
          <p:nvPr>
            <p:ph type="ftr" sz="quarter" idx="11"/>
          </p:nvPr>
        </p:nvSpPr>
        <p:spPr>
          <a:xfrm>
            <a:off x="557924" y="173776"/>
            <a:ext cx="4114800" cy="365125"/>
          </a:xfrm>
        </p:spPr>
        <p:txBody>
          <a:bodyPr/>
          <a:lstStyle/>
          <a:p>
            <a:pPr>
              <a:spcAft>
                <a:spcPts val="600"/>
              </a:spcAft>
            </a:pPr>
            <a:r>
              <a:rPr lang="en-US"/>
              <a:t>Sample Footer Text</a:t>
            </a:r>
          </a:p>
        </p:txBody>
      </p:sp>
      <p:sp>
        <p:nvSpPr>
          <p:cNvPr id="14" name="Date Placeholder 3">
            <a:extLst>
              <a:ext uri="{FF2B5EF4-FFF2-40B4-BE49-F238E27FC236}">
                <a16:creationId xmlns:a16="http://schemas.microsoft.com/office/drawing/2014/main" id="{E543DA25-50AC-4F06-BA96-9A46D0334EDE}"/>
              </a:ext>
            </a:extLst>
          </p:cNvPr>
          <p:cNvSpPr>
            <a:spLocks noGrp="1"/>
          </p:cNvSpPr>
          <p:nvPr>
            <p:ph type="dt" sz="half" idx="10"/>
          </p:nvPr>
        </p:nvSpPr>
        <p:spPr>
          <a:xfrm>
            <a:off x="588729" y="6449535"/>
            <a:ext cx="2983095" cy="308453"/>
          </a:xfrm>
        </p:spPr>
        <p:txBody>
          <a:bodyPr/>
          <a:lstStyle/>
          <a:p>
            <a:pPr>
              <a:spcAft>
                <a:spcPts val="600"/>
              </a:spcAft>
            </a:pPr>
            <a:fld id="{7D97C890-733E-4B30-AAAB-509B87AAEDE4}" type="datetime1">
              <a:rPr lang="en-US" smtClean="0"/>
              <a:pPr>
                <a:spcAft>
                  <a:spcPts val="600"/>
                </a:spcAft>
              </a:pPr>
              <a:t>8/10/23</a:t>
            </a:fld>
            <a:endParaRPr lang="en-US"/>
          </a:p>
        </p:txBody>
      </p:sp>
      <p:sp>
        <p:nvSpPr>
          <p:cNvPr id="16" name="Slide Number Placeholder 5">
            <a:extLst>
              <a:ext uri="{FF2B5EF4-FFF2-40B4-BE49-F238E27FC236}">
                <a16:creationId xmlns:a16="http://schemas.microsoft.com/office/drawing/2014/main" id="{0590E5FF-A77B-48DC-B553-538394C519AE}"/>
              </a:ext>
            </a:extLst>
          </p:cNvPr>
          <p:cNvSpPr>
            <a:spLocks noGrp="1"/>
          </p:cNvSpPr>
          <p:nvPr>
            <p:ph type="sldNum" sz="quarter" idx="12"/>
          </p:nvPr>
        </p:nvSpPr>
        <p:spPr>
          <a:xfrm>
            <a:off x="10710710" y="6449535"/>
            <a:ext cx="932279" cy="308453"/>
          </a:xfrm>
        </p:spPr>
        <p:txBody>
          <a:bodyPr/>
          <a:lstStyle/>
          <a:p>
            <a:pPr>
              <a:spcAft>
                <a:spcPts val="600"/>
              </a:spcAft>
            </a:pPr>
            <a:fld id="{3FAE4C1A-77DB-4702-BC27-716D25204027}" type="slidenum">
              <a:rPr lang="en-US" smtClean="0"/>
              <a:pPr>
                <a:spcAft>
                  <a:spcPts val="600"/>
                </a:spcAft>
              </a:pPr>
              <a:t>6</a:t>
            </a:fld>
            <a:endParaRPr lang="en-US"/>
          </a:p>
        </p:txBody>
      </p:sp>
      <p:pic>
        <p:nvPicPr>
          <p:cNvPr id="7" name="Picture 6" descr="A screenshot of a computer software&#10;&#10;Description automatically generated">
            <a:extLst>
              <a:ext uri="{FF2B5EF4-FFF2-40B4-BE49-F238E27FC236}">
                <a16:creationId xmlns:a16="http://schemas.microsoft.com/office/drawing/2014/main" id="{F8123155-1876-B2AC-D930-DEFEA4EB3608}"/>
              </a:ext>
            </a:extLst>
          </p:cNvPr>
          <p:cNvPicPr>
            <a:picLocks noChangeAspect="1"/>
          </p:cNvPicPr>
          <p:nvPr/>
        </p:nvPicPr>
        <p:blipFill>
          <a:blip r:embed="rId2"/>
          <a:stretch>
            <a:fillRect/>
          </a:stretch>
        </p:blipFill>
        <p:spPr>
          <a:xfrm>
            <a:off x="126430" y="952500"/>
            <a:ext cx="7772400" cy="3908873"/>
          </a:xfrm>
          <a:prstGeom prst="rect">
            <a:avLst/>
          </a:prstGeom>
        </p:spPr>
      </p:pic>
    </p:spTree>
    <p:extLst>
      <p:ext uri="{BB962C8B-B14F-4D97-AF65-F5344CB8AC3E}">
        <p14:creationId xmlns:p14="http://schemas.microsoft.com/office/powerpoint/2010/main" val="883619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1C321CA0-571F-412F-88A4-EBBAFCE4422C}"/>
              </a:ext>
            </a:extLst>
          </p:cNvPr>
          <p:cNvSpPr>
            <a:spLocks noGrp="1"/>
          </p:cNvSpPr>
          <p:nvPr>
            <p:ph type="ctrTitle"/>
          </p:nvPr>
        </p:nvSpPr>
        <p:spPr>
          <a:xfrm>
            <a:off x="6833285" y="952500"/>
            <a:ext cx="4711015" cy="1938981"/>
          </a:xfrm>
        </p:spPr>
        <p:txBody>
          <a:bodyPr>
            <a:normAutofit/>
          </a:bodyPr>
          <a:lstStyle/>
          <a:p>
            <a:r>
              <a:rPr lang="en-US" dirty="0"/>
              <a:t>The What (</a:t>
            </a:r>
            <a:r>
              <a:rPr lang="en-US" dirty="0" err="1"/>
              <a:t>cont</a:t>
            </a:r>
            <a:r>
              <a:rPr lang="en-US" dirty="0"/>
              <a:t>)</a:t>
            </a:r>
          </a:p>
        </p:txBody>
      </p:sp>
      <p:sp>
        <p:nvSpPr>
          <p:cNvPr id="26" name="Subtitle 2">
            <a:extLst>
              <a:ext uri="{FF2B5EF4-FFF2-40B4-BE49-F238E27FC236}">
                <a16:creationId xmlns:a16="http://schemas.microsoft.com/office/drawing/2014/main" id="{C02091C8-61E7-4BA6-ACB6-71B239CC4B19}"/>
              </a:ext>
            </a:extLst>
          </p:cNvPr>
          <p:cNvSpPr>
            <a:spLocks noGrp="1"/>
          </p:cNvSpPr>
          <p:nvPr>
            <p:ph type="subTitle" idx="1"/>
          </p:nvPr>
        </p:nvSpPr>
        <p:spPr>
          <a:xfrm>
            <a:off x="6833285" y="2891482"/>
            <a:ext cx="4711016" cy="3166418"/>
          </a:xfrm>
        </p:spPr>
        <p:txBody>
          <a:bodyPr anchor="b"/>
          <a:lstStyle/>
          <a:p>
            <a:r>
              <a:rPr lang="en-US" dirty="0"/>
              <a:t>Does this software have the ability to processes payments?</a:t>
            </a:r>
          </a:p>
          <a:p>
            <a:r>
              <a:rPr lang="en-US" dirty="0"/>
              <a:t>No = it doesn’t have the ability</a:t>
            </a:r>
          </a:p>
          <a:p>
            <a:r>
              <a:rPr lang="en-US" dirty="0"/>
              <a:t>Yes = it has the ability, but we are not going to use that function</a:t>
            </a:r>
          </a:p>
          <a:p>
            <a:r>
              <a:rPr lang="en-US" dirty="0"/>
              <a:t>Yes – and we will use credit card capability</a:t>
            </a:r>
          </a:p>
        </p:txBody>
      </p:sp>
      <p:sp>
        <p:nvSpPr>
          <p:cNvPr id="12" name="Footer Placeholder 4">
            <a:extLst>
              <a:ext uri="{FF2B5EF4-FFF2-40B4-BE49-F238E27FC236}">
                <a16:creationId xmlns:a16="http://schemas.microsoft.com/office/drawing/2014/main" id="{E1555817-6452-41DC-9E83-8C3F051A0642}"/>
              </a:ext>
            </a:extLst>
          </p:cNvPr>
          <p:cNvSpPr>
            <a:spLocks noGrp="1"/>
          </p:cNvSpPr>
          <p:nvPr>
            <p:ph type="ftr" sz="quarter" idx="11"/>
          </p:nvPr>
        </p:nvSpPr>
        <p:spPr>
          <a:xfrm>
            <a:off x="557924" y="173776"/>
            <a:ext cx="4114800" cy="365125"/>
          </a:xfrm>
        </p:spPr>
        <p:txBody>
          <a:bodyPr>
            <a:normAutofit/>
          </a:bodyPr>
          <a:lstStyle/>
          <a:p>
            <a:pPr>
              <a:spcAft>
                <a:spcPts val="600"/>
              </a:spcAft>
            </a:pPr>
            <a:r>
              <a:rPr lang="en-US"/>
              <a:t>Sample Footer Text</a:t>
            </a:r>
          </a:p>
        </p:txBody>
      </p:sp>
      <p:sp>
        <p:nvSpPr>
          <p:cNvPr id="14" name="Date Placeholder 3">
            <a:extLst>
              <a:ext uri="{FF2B5EF4-FFF2-40B4-BE49-F238E27FC236}">
                <a16:creationId xmlns:a16="http://schemas.microsoft.com/office/drawing/2014/main" id="{133F33C4-8CF4-4AFB-AC53-1AD220FB43DF}"/>
              </a:ext>
            </a:extLst>
          </p:cNvPr>
          <p:cNvSpPr>
            <a:spLocks noGrp="1"/>
          </p:cNvSpPr>
          <p:nvPr>
            <p:ph type="dt" sz="half" idx="10"/>
          </p:nvPr>
        </p:nvSpPr>
        <p:spPr>
          <a:xfrm>
            <a:off x="588729" y="6449535"/>
            <a:ext cx="2983095" cy="308453"/>
          </a:xfrm>
        </p:spPr>
        <p:txBody>
          <a:bodyPr>
            <a:normAutofit/>
          </a:bodyPr>
          <a:lstStyle/>
          <a:p>
            <a:pPr>
              <a:spcAft>
                <a:spcPts val="600"/>
              </a:spcAft>
            </a:pPr>
            <a:fld id="{833E665C-A298-4925-81E7-E08F69945BF8}" type="datetime1">
              <a:rPr lang="en-US" smtClean="0"/>
              <a:pPr>
                <a:spcAft>
                  <a:spcPts val="600"/>
                </a:spcAft>
              </a:pPr>
              <a:t>8/10/23</a:t>
            </a:fld>
            <a:endParaRPr lang="en-US"/>
          </a:p>
        </p:txBody>
      </p:sp>
      <p:sp>
        <p:nvSpPr>
          <p:cNvPr id="16" name="Slide Number Placeholder 5">
            <a:extLst>
              <a:ext uri="{FF2B5EF4-FFF2-40B4-BE49-F238E27FC236}">
                <a16:creationId xmlns:a16="http://schemas.microsoft.com/office/drawing/2014/main" id="{CC86C78C-D589-428D-91A7-F9FE942E9A71}"/>
              </a:ext>
            </a:extLst>
          </p:cNvPr>
          <p:cNvSpPr>
            <a:spLocks noGrp="1"/>
          </p:cNvSpPr>
          <p:nvPr>
            <p:ph type="sldNum" sz="quarter" idx="12"/>
          </p:nvPr>
        </p:nvSpPr>
        <p:spPr>
          <a:xfrm>
            <a:off x="10710710" y="6449535"/>
            <a:ext cx="932279" cy="308453"/>
          </a:xfrm>
        </p:spPr>
        <p:txBody>
          <a:bodyPr>
            <a:normAutofit/>
          </a:bodyPr>
          <a:lstStyle/>
          <a:p>
            <a:pPr>
              <a:spcAft>
                <a:spcPts val="600"/>
              </a:spcAft>
            </a:pPr>
            <a:fld id="{3FAE4C1A-77DB-4702-BC27-716D25204027}" type="slidenum">
              <a:rPr lang="en-US" smtClean="0"/>
              <a:pPr>
                <a:spcAft>
                  <a:spcPts val="600"/>
                </a:spcAft>
              </a:pPr>
              <a:t>7</a:t>
            </a:fld>
            <a:endParaRPr lang="en-US"/>
          </a:p>
        </p:txBody>
      </p:sp>
      <p:pic>
        <p:nvPicPr>
          <p:cNvPr id="7" name="Picture 6" descr="A screenshot of a login form&#10;&#10;Description automatically generated">
            <a:extLst>
              <a:ext uri="{FF2B5EF4-FFF2-40B4-BE49-F238E27FC236}">
                <a16:creationId xmlns:a16="http://schemas.microsoft.com/office/drawing/2014/main" id="{CF97C31A-10D2-6B51-D0F3-5AB4F09DFC1D}"/>
              </a:ext>
            </a:extLst>
          </p:cNvPr>
          <p:cNvPicPr>
            <a:picLocks noChangeAspect="1"/>
          </p:cNvPicPr>
          <p:nvPr/>
        </p:nvPicPr>
        <p:blipFill>
          <a:blip r:embed="rId2"/>
          <a:stretch>
            <a:fillRect/>
          </a:stretch>
        </p:blipFill>
        <p:spPr>
          <a:xfrm>
            <a:off x="0" y="1938467"/>
            <a:ext cx="6849963" cy="2536224"/>
          </a:xfrm>
          <a:prstGeom prst="rect">
            <a:avLst/>
          </a:prstGeom>
        </p:spPr>
      </p:pic>
    </p:spTree>
    <p:extLst>
      <p:ext uri="{BB962C8B-B14F-4D97-AF65-F5344CB8AC3E}">
        <p14:creationId xmlns:p14="http://schemas.microsoft.com/office/powerpoint/2010/main" val="209202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CDEAE02-640B-4F0B-872A-58F657F7D9F7}"/>
              </a:ext>
            </a:extLst>
          </p:cNvPr>
          <p:cNvSpPr>
            <a:spLocks noGrp="1"/>
          </p:cNvSpPr>
          <p:nvPr>
            <p:ph type="ctrTitle"/>
          </p:nvPr>
        </p:nvSpPr>
        <p:spPr>
          <a:xfrm>
            <a:off x="7129849" y="1062671"/>
            <a:ext cx="4513140" cy="1680529"/>
          </a:xfrm>
        </p:spPr>
        <p:txBody>
          <a:bodyPr>
            <a:normAutofit/>
          </a:bodyPr>
          <a:lstStyle/>
          <a:p>
            <a:r>
              <a:rPr lang="en-US" sz="5400" dirty="0"/>
              <a:t>The potential impact</a:t>
            </a:r>
          </a:p>
        </p:txBody>
      </p:sp>
      <p:sp>
        <p:nvSpPr>
          <p:cNvPr id="10" name="Subtitle 2">
            <a:extLst>
              <a:ext uri="{FF2B5EF4-FFF2-40B4-BE49-F238E27FC236}">
                <a16:creationId xmlns:a16="http://schemas.microsoft.com/office/drawing/2014/main" id="{4B619E2F-7682-403B-9AEB-E32B1087CE74}"/>
              </a:ext>
            </a:extLst>
          </p:cNvPr>
          <p:cNvSpPr>
            <a:spLocks noGrp="1"/>
          </p:cNvSpPr>
          <p:nvPr>
            <p:ph type="subTitle" idx="1"/>
          </p:nvPr>
        </p:nvSpPr>
        <p:spPr>
          <a:xfrm>
            <a:off x="7129849" y="2743199"/>
            <a:ext cx="4513140" cy="3502763"/>
          </a:xfrm>
        </p:spPr>
        <p:txBody>
          <a:bodyPr>
            <a:normAutofit fontScale="62500" lnSpcReduction="20000"/>
          </a:bodyPr>
          <a:lstStyle/>
          <a:p>
            <a:r>
              <a:rPr lang="en-US" dirty="0"/>
              <a:t>How much of UK would be affected by an incident (breach, crash, etc.)</a:t>
            </a:r>
          </a:p>
          <a:p>
            <a:r>
              <a:rPr lang="en-US" dirty="0"/>
              <a:t>Single User = small group of users such as a single person or a small lab</a:t>
            </a:r>
          </a:p>
          <a:p>
            <a:r>
              <a:rPr lang="en-US" dirty="0"/>
              <a:t>Department</a:t>
            </a:r>
          </a:p>
          <a:p>
            <a:r>
              <a:rPr lang="en-US" dirty="0"/>
              <a:t>College/Unit = College of Fine Arts, ITS</a:t>
            </a:r>
          </a:p>
          <a:p>
            <a:r>
              <a:rPr lang="en-US" dirty="0"/>
              <a:t>Enterprise = This affects the majority of the University such as SAP or Microsoft 365</a:t>
            </a:r>
          </a:p>
          <a:p>
            <a:r>
              <a:rPr lang="en-US" dirty="0"/>
              <a:t>Essential to the Operation of the University = Can UK function if this goes down?</a:t>
            </a:r>
          </a:p>
          <a:p>
            <a:r>
              <a:rPr lang="en-US" dirty="0"/>
              <a:t>New Purchases of $10,000 or higher must be reviewed and approved by the CIO – has this been done?</a:t>
            </a:r>
          </a:p>
          <a:p>
            <a:endParaRPr lang="en-US" dirty="0"/>
          </a:p>
        </p:txBody>
      </p:sp>
      <p:sp>
        <p:nvSpPr>
          <p:cNvPr id="12" name="Footer Placeholder 4">
            <a:extLst>
              <a:ext uri="{FF2B5EF4-FFF2-40B4-BE49-F238E27FC236}">
                <a16:creationId xmlns:a16="http://schemas.microsoft.com/office/drawing/2014/main" id="{9F422342-7AC9-4223-85E5-22A9760D5D6F}"/>
              </a:ext>
            </a:extLst>
          </p:cNvPr>
          <p:cNvSpPr>
            <a:spLocks noGrp="1"/>
          </p:cNvSpPr>
          <p:nvPr>
            <p:ph type="ftr" sz="quarter" idx="11"/>
          </p:nvPr>
        </p:nvSpPr>
        <p:spPr>
          <a:xfrm>
            <a:off x="557924" y="173776"/>
            <a:ext cx="4114800" cy="365125"/>
          </a:xfrm>
        </p:spPr>
        <p:txBody>
          <a:bodyPr/>
          <a:lstStyle/>
          <a:p>
            <a:pPr>
              <a:spcAft>
                <a:spcPts val="600"/>
              </a:spcAft>
            </a:pPr>
            <a:r>
              <a:rPr lang="en-US"/>
              <a:t>Sample Footer Text</a:t>
            </a:r>
          </a:p>
        </p:txBody>
      </p:sp>
      <p:sp>
        <p:nvSpPr>
          <p:cNvPr id="14" name="Date Placeholder 3">
            <a:extLst>
              <a:ext uri="{FF2B5EF4-FFF2-40B4-BE49-F238E27FC236}">
                <a16:creationId xmlns:a16="http://schemas.microsoft.com/office/drawing/2014/main" id="{64ADA0D0-1AB0-408C-B918-0F3560966EED}"/>
              </a:ext>
            </a:extLst>
          </p:cNvPr>
          <p:cNvSpPr>
            <a:spLocks noGrp="1"/>
          </p:cNvSpPr>
          <p:nvPr>
            <p:ph type="dt" sz="half" idx="10"/>
          </p:nvPr>
        </p:nvSpPr>
        <p:spPr>
          <a:xfrm>
            <a:off x="588729" y="6449535"/>
            <a:ext cx="2983095" cy="308453"/>
          </a:xfrm>
        </p:spPr>
        <p:txBody>
          <a:bodyPr/>
          <a:lstStyle/>
          <a:p>
            <a:pPr>
              <a:spcAft>
                <a:spcPts val="600"/>
              </a:spcAft>
            </a:pPr>
            <a:fld id="{62C16CF7-29C3-446B-951F-3BD3DAE81796}" type="datetime1">
              <a:rPr lang="en-US" smtClean="0"/>
              <a:pPr>
                <a:spcAft>
                  <a:spcPts val="600"/>
                </a:spcAft>
              </a:pPr>
              <a:t>8/10/23</a:t>
            </a:fld>
            <a:endParaRPr lang="en-US"/>
          </a:p>
        </p:txBody>
      </p:sp>
      <p:sp>
        <p:nvSpPr>
          <p:cNvPr id="16" name="Slide Number Placeholder 5">
            <a:extLst>
              <a:ext uri="{FF2B5EF4-FFF2-40B4-BE49-F238E27FC236}">
                <a16:creationId xmlns:a16="http://schemas.microsoft.com/office/drawing/2014/main" id="{80F305E9-AE7B-46C7-A36C-F5B9B8A08938}"/>
              </a:ext>
            </a:extLst>
          </p:cNvPr>
          <p:cNvSpPr>
            <a:spLocks noGrp="1"/>
          </p:cNvSpPr>
          <p:nvPr>
            <p:ph type="sldNum" sz="quarter" idx="12"/>
          </p:nvPr>
        </p:nvSpPr>
        <p:spPr>
          <a:xfrm>
            <a:off x="10710710" y="6449535"/>
            <a:ext cx="932279" cy="308453"/>
          </a:xfrm>
        </p:spPr>
        <p:txBody>
          <a:bodyPr/>
          <a:lstStyle/>
          <a:p>
            <a:pPr>
              <a:spcAft>
                <a:spcPts val="600"/>
              </a:spcAft>
            </a:pPr>
            <a:fld id="{3FAE4C1A-77DB-4702-BC27-716D25204027}" type="slidenum">
              <a:rPr lang="en-US" smtClean="0"/>
              <a:pPr>
                <a:spcAft>
                  <a:spcPts val="600"/>
                </a:spcAft>
              </a:pPr>
              <a:t>8</a:t>
            </a:fld>
            <a:endParaRPr lang="en-US"/>
          </a:p>
        </p:txBody>
      </p:sp>
      <p:pic>
        <p:nvPicPr>
          <p:cNvPr id="7" name="Picture 6" descr="A screenshot of a computer&#10;&#10;Description automatically generated">
            <a:extLst>
              <a:ext uri="{FF2B5EF4-FFF2-40B4-BE49-F238E27FC236}">
                <a16:creationId xmlns:a16="http://schemas.microsoft.com/office/drawing/2014/main" id="{D0A37142-076F-BAB3-7426-D9FBF2BC6F1E}"/>
              </a:ext>
            </a:extLst>
          </p:cNvPr>
          <p:cNvPicPr>
            <a:picLocks noChangeAspect="1"/>
          </p:cNvPicPr>
          <p:nvPr/>
        </p:nvPicPr>
        <p:blipFill>
          <a:blip r:embed="rId2"/>
          <a:stretch>
            <a:fillRect/>
          </a:stretch>
        </p:blipFill>
        <p:spPr>
          <a:xfrm>
            <a:off x="0" y="1836180"/>
            <a:ext cx="6907427" cy="2198889"/>
          </a:xfrm>
          <a:prstGeom prst="rect">
            <a:avLst/>
          </a:prstGeom>
        </p:spPr>
      </p:pic>
      <p:pic>
        <p:nvPicPr>
          <p:cNvPr id="11" name="Picture 10" descr="A screenshot of a phone&#10;&#10;Description automatically generated">
            <a:extLst>
              <a:ext uri="{FF2B5EF4-FFF2-40B4-BE49-F238E27FC236}">
                <a16:creationId xmlns:a16="http://schemas.microsoft.com/office/drawing/2014/main" id="{00537B96-4063-516E-33C5-FC730CDE2DB4}"/>
              </a:ext>
            </a:extLst>
          </p:cNvPr>
          <p:cNvPicPr>
            <a:picLocks noChangeAspect="1"/>
          </p:cNvPicPr>
          <p:nvPr/>
        </p:nvPicPr>
        <p:blipFill>
          <a:blip r:embed="rId3"/>
          <a:stretch>
            <a:fillRect/>
          </a:stretch>
        </p:blipFill>
        <p:spPr>
          <a:xfrm>
            <a:off x="0" y="4035069"/>
            <a:ext cx="6907427" cy="1526885"/>
          </a:xfrm>
          <a:prstGeom prst="rect">
            <a:avLst/>
          </a:prstGeom>
        </p:spPr>
      </p:pic>
    </p:spTree>
    <p:extLst>
      <p:ext uri="{BB962C8B-B14F-4D97-AF65-F5344CB8AC3E}">
        <p14:creationId xmlns:p14="http://schemas.microsoft.com/office/powerpoint/2010/main" val="2767735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04645-729D-7F20-1209-D0D7FDE6FE21}"/>
              </a:ext>
            </a:extLst>
          </p:cNvPr>
          <p:cNvSpPr>
            <a:spLocks noGrp="1"/>
          </p:cNvSpPr>
          <p:nvPr>
            <p:ph type="title"/>
          </p:nvPr>
        </p:nvSpPr>
        <p:spPr>
          <a:xfrm>
            <a:off x="548640" y="950977"/>
            <a:ext cx="5555815" cy="1623360"/>
          </a:xfrm>
        </p:spPr>
        <p:txBody>
          <a:bodyPr>
            <a:normAutofit/>
          </a:bodyPr>
          <a:lstStyle/>
          <a:p>
            <a:r>
              <a:rPr lang="en-US" sz="4400"/>
              <a:t>Attaching documentation</a:t>
            </a:r>
          </a:p>
        </p:txBody>
      </p:sp>
      <p:sp>
        <p:nvSpPr>
          <p:cNvPr id="12" name="Footer Placeholder 4">
            <a:extLst>
              <a:ext uri="{FF2B5EF4-FFF2-40B4-BE49-F238E27FC236}">
                <a16:creationId xmlns:a16="http://schemas.microsoft.com/office/drawing/2014/main" id="{BE8D5989-5D49-41EE-9681-9A5AB28BFC2C}"/>
              </a:ext>
            </a:extLst>
          </p:cNvPr>
          <p:cNvSpPr>
            <a:spLocks noGrp="1"/>
          </p:cNvSpPr>
          <p:nvPr>
            <p:ph type="ftr" sz="quarter" idx="11"/>
          </p:nvPr>
        </p:nvSpPr>
        <p:spPr>
          <a:xfrm>
            <a:off x="557924" y="173776"/>
            <a:ext cx="4114800" cy="365125"/>
          </a:xfrm>
        </p:spPr>
        <p:txBody>
          <a:bodyPr/>
          <a:lstStyle/>
          <a:p>
            <a:pPr>
              <a:spcAft>
                <a:spcPts val="600"/>
              </a:spcAft>
            </a:pPr>
            <a:r>
              <a:rPr lang="en-US"/>
              <a:t>Sample Footer Text</a:t>
            </a:r>
          </a:p>
        </p:txBody>
      </p:sp>
      <p:sp>
        <p:nvSpPr>
          <p:cNvPr id="3" name="Content Placeholder 2">
            <a:extLst>
              <a:ext uri="{FF2B5EF4-FFF2-40B4-BE49-F238E27FC236}">
                <a16:creationId xmlns:a16="http://schemas.microsoft.com/office/drawing/2014/main" id="{20672710-B7CD-DAEE-6BBA-832A73140C4D}"/>
              </a:ext>
            </a:extLst>
          </p:cNvPr>
          <p:cNvSpPr>
            <a:spLocks noGrp="1"/>
          </p:cNvSpPr>
          <p:nvPr>
            <p:ph idx="1"/>
          </p:nvPr>
        </p:nvSpPr>
        <p:spPr>
          <a:xfrm>
            <a:off x="6732780" y="952499"/>
            <a:ext cx="4811520" cy="1623359"/>
          </a:xfrm>
        </p:spPr>
        <p:txBody>
          <a:bodyPr>
            <a:normAutofit fontScale="70000" lnSpcReduction="20000"/>
          </a:bodyPr>
          <a:lstStyle/>
          <a:p>
            <a:r>
              <a:rPr lang="en-US" dirty="0"/>
              <a:t>Please attach Contract and any documentation related to the purchase so they can be reviewed.</a:t>
            </a:r>
          </a:p>
          <a:p>
            <a:r>
              <a:rPr lang="en-US" dirty="0"/>
              <a:t>Only UK Purchasing can approve the Contract.</a:t>
            </a:r>
          </a:p>
          <a:p>
            <a:r>
              <a:rPr lang="en-US" dirty="0"/>
              <a:t>UK Purchasing is the Signatory for UK Purchasing Contracts, including recurring Contracts (AR 8-3)</a:t>
            </a:r>
          </a:p>
        </p:txBody>
      </p:sp>
      <p:pic>
        <p:nvPicPr>
          <p:cNvPr id="7" name="Picture 6" descr="A close-up of a paper clip&#10;&#10;Description automatically generated">
            <a:extLst>
              <a:ext uri="{FF2B5EF4-FFF2-40B4-BE49-F238E27FC236}">
                <a16:creationId xmlns:a16="http://schemas.microsoft.com/office/drawing/2014/main" id="{72A45BEA-3D57-A7D5-841D-3EFEFBE7E702}"/>
              </a:ext>
            </a:extLst>
          </p:cNvPr>
          <p:cNvPicPr>
            <a:picLocks noChangeAspect="1"/>
          </p:cNvPicPr>
          <p:nvPr/>
        </p:nvPicPr>
        <p:blipFill rotWithShape="1">
          <a:blip r:embed="rId2"/>
          <a:srcRect t="898" b="20697"/>
          <a:stretch/>
        </p:blipFill>
        <p:spPr>
          <a:xfrm>
            <a:off x="647699" y="2895599"/>
            <a:ext cx="10900834" cy="3162298"/>
          </a:xfrm>
          <a:prstGeom prst="rect">
            <a:avLst/>
          </a:prstGeom>
          <a:noFill/>
        </p:spPr>
      </p:pic>
      <p:sp>
        <p:nvSpPr>
          <p:cNvPr id="14" name="Date Placeholder 3">
            <a:extLst>
              <a:ext uri="{FF2B5EF4-FFF2-40B4-BE49-F238E27FC236}">
                <a16:creationId xmlns:a16="http://schemas.microsoft.com/office/drawing/2014/main" id="{A60C28C0-EFDC-4047-81BA-16DBA9A9132E}"/>
              </a:ext>
            </a:extLst>
          </p:cNvPr>
          <p:cNvSpPr>
            <a:spLocks noGrp="1"/>
          </p:cNvSpPr>
          <p:nvPr>
            <p:ph type="dt" sz="half" idx="10"/>
          </p:nvPr>
        </p:nvSpPr>
        <p:spPr>
          <a:xfrm>
            <a:off x="588729" y="6449535"/>
            <a:ext cx="2983095" cy="308453"/>
          </a:xfrm>
        </p:spPr>
        <p:txBody>
          <a:bodyPr/>
          <a:lstStyle/>
          <a:p>
            <a:pPr>
              <a:spcAft>
                <a:spcPts val="600"/>
              </a:spcAft>
            </a:pPr>
            <a:fld id="{966F84F2-8A04-4430-BDD5-201029A017D9}" type="datetime1">
              <a:rPr lang="en-US" smtClean="0"/>
              <a:pPr>
                <a:spcAft>
                  <a:spcPts val="600"/>
                </a:spcAft>
              </a:pPr>
              <a:t>8/10/23</a:t>
            </a:fld>
            <a:endParaRPr lang="en-US"/>
          </a:p>
        </p:txBody>
      </p:sp>
      <p:sp>
        <p:nvSpPr>
          <p:cNvPr id="16" name="Slide Number Placeholder 5">
            <a:extLst>
              <a:ext uri="{FF2B5EF4-FFF2-40B4-BE49-F238E27FC236}">
                <a16:creationId xmlns:a16="http://schemas.microsoft.com/office/drawing/2014/main" id="{6D4D1CD5-79A4-491C-85F0-0EE21E8849CB}"/>
              </a:ext>
            </a:extLst>
          </p:cNvPr>
          <p:cNvSpPr>
            <a:spLocks noGrp="1"/>
          </p:cNvSpPr>
          <p:nvPr>
            <p:ph type="sldNum" sz="quarter" idx="12"/>
          </p:nvPr>
        </p:nvSpPr>
        <p:spPr>
          <a:xfrm>
            <a:off x="10710710" y="6449535"/>
            <a:ext cx="932279" cy="308453"/>
          </a:xfrm>
        </p:spPr>
        <p:txBody>
          <a:bodyPr/>
          <a:lstStyle/>
          <a:p>
            <a:pPr>
              <a:spcAft>
                <a:spcPts val="600"/>
              </a:spcAft>
            </a:pPr>
            <a:fld id="{3FAE4C1A-77DB-4702-BC27-716D25204027}" type="slidenum">
              <a:rPr lang="en-US" smtClean="0"/>
              <a:pPr>
                <a:spcAft>
                  <a:spcPts val="600"/>
                </a:spcAft>
              </a:pPr>
              <a:t>9</a:t>
            </a:fld>
            <a:endParaRPr lang="en-US"/>
          </a:p>
        </p:txBody>
      </p:sp>
    </p:spTree>
    <p:extLst>
      <p:ext uri="{BB962C8B-B14F-4D97-AF65-F5344CB8AC3E}">
        <p14:creationId xmlns:p14="http://schemas.microsoft.com/office/powerpoint/2010/main" val="1489267882"/>
      </p:ext>
    </p:extLst>
  </p:cSld>
  <p:clrMapOvr>
    <a:masterClrMapping/>
  </p:clrMapOvr>
</p:sld>
</file>

<file path=ppt/theme/theme1.xml><?xml version="1.0" encoding="utf-8"?>
<a:theme xmlns:a="http://schemas.openxmlformats.org/drawingml/2006/main" name="TribuneVTI">
  <a:themeElements>
    <a:clrScheme name="AnalogousFromDarkSeedLeftStep">
      <a:dk1>
        <a:srgbClr val="000000"/>
      </a:dk1>
      <a:lt1>
        <a:srgbClr val="FFFFFF"/>
      </a:lt1>
      <a:dk2>
        <a:srgbClr val="301B27"/>
      </a:dk2>
      <a:lt2>
        <a:srgbClr val="F0F3F3"/>
      </a:lt2>
      <a:accent1>
        <a:srgbClr val="D43B4E"/>
      </a:accent1>
      <a:accent2>
        <a:srgbClr val="C32A7C"/>
      </a:accent2>
      <a:accent3>
        <a:srgbClr val="D43BCE"/>
      </a:accent3>
      <a:accent4>
        <a:srgbClr val="892AC3"/>
      </a:accent4>
      <a:accent5>
        <a:srgbClr val="5C3BD4"/>
      </a:accent5>
      <a:accent6>
        <a:srgbClr val="2A49C3"/>
      </a:accent6>
      <a:hlink>
        <a:srgbClr val="7F54C6"/>
      </a:hlink>
      <a:folHlink>
        <a:srgbClr val="7F7F7F"/>
      </a:folHlink>
    </a:clrScheme>
    <a:fontScheme name="Amasis-Univers">
      <a:majorFont>
        <a:latin typeface="Amasis MT Pro Medium"/>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buneVTI" id="{4D84C650-59FC-4F6B-ADA6-B11C508FF6CE}" vid="{0E07EAE6-ACBC-4250-8522-FC108A45043A}"/>
    </a:ext>
  </a:extLst>
</a:theme>
</file>

<file path=docProps/app.xml><?xml version="1.0" encoding="utf-8"?>
<Properties xmlns="http://schemas.openxmlformats.org/officeDocument/2006/extended-properties" xmlns:vt="http://schemas.openxmlformats.org/officeDocument/2006/docPropsVTypes">
  <TotalTime>250</TotalTime>
  <Words>617</Words>
  <Application>Microsoft Macintosh PowerPoint</Application>
  <PresentationFormat>Widescreen</PresentationFormat>
  <Paragraphs>58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Amasis MT Pro Medium</vt:lpstr>
      <vt:lpstr>Arial</vt:lpstr>
      <vt:lpstr>Univers Light</vt:lpstr>
      <vt:lpstr>TribuneVTI</vt:lpstr>
      <vt:lpstr>Software Purchases and UK Protected Data</vt:lpstr>
      <vt:lpstr>Why are we doing this?</vt:lpstr>
      <vt:lpstr>PowerPoint Presentation</vt:lpstr>
      <vt:lpstr>How to get started uky.service-now.com</vt:lpstr>
      <vt:lpstr>The Who</vt:lpstr>
      <vt:lpstr>The What </vt:lpstr>
      <vt:lpstr>The What (cont)</vt:lpstr>
      <vt:lpstr>The potential impact</vt:lpstr>
      <vt:lpstr>Attaching documentation</vt:lpstr>
      <vt:lpstr>What happens next?</vt:lpstr>
      <vt:lpstr>How long will this take?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Purchases and UK Protected Data</dc:title>
  <dc:creator>Sheron, Michael P.</dc:creator>
  <cp:lastModifiedBy>Sheron, Michael P.</cp:lastModifiedBy>
  <cp:revision>2</cp:revision>
  <dcterms:created xsi:type="dcterms:W3CDTF">2023-08-10T12:30:14Z</dcterms:created>
  <dcterms:modified xsi:type="dcterms:W3CDTF">2023-08-10T17:09:33Z</dcterms:modified>
</cp:coreProperties>
</file>