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3" r:id="rId5"/>
    <p:sldId id="265" r:id="rId6"/>
    <p:sldId id="267" r:id="rId7"/>
    <p:sldId id="269" r:id="rId8"/>
    <p:sldId id="271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0430CF-BC2B-409E-81F6-7EC5B421E081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D5A0B1-12F7-430F-99B9-FCCC5D745B2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TvU9j3og5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</a:t>
            </a:r>
            <a:br>
              <a:rPr lang="en-US" dirty="0"/>
            </a:br>
            <a:r>
              <a:rPr lang="en-US" dirty="0"/>
              <a:t>Research and Theory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Effects of Mass Media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Basics of Research and Theory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Research often looks at questions and the answers to those questions are turned into theories</a:t>
            </a:r>
          </a:p>
          <a:p>
            <a:r>
              <a:rPr lang="en-US" sz="2800" dirty="0"/>
              <a:t>American research begins in the 1920s</a:t>
            </a:r>
          </a:p>
          <a:p>
            <a:r>
              <a:rPr lang="en-US" sz="2800" dirty="0"/>
              <a:t>Most media research is quantitative</a:t>
            </a:r>
          </a:p>
          <a:p>
            <a:pPr lvl="1"/>
            <a:r>
              <a:rPr lang="en-US" sz="2400" dirty="0"/>
              <a:t>Content analysis/violent acts/drugs used</a:t>
            </a:r>
          </a:p>
          <a:p>
            <a:pPr lvl="1"/>
            <a:r>
              <a:rPr lang="en-US" sz="2400" dirty="0"/>
              <a:t>Questions about consumption/volume</a:t>
            </a:r>
          </a:p>
          <a:p>
            <a:pPr lvl="2"/>
            <a:r>
              <a:rPr lang="en-US" sz="2000" dirty="0" err="1"/>
              <a:t>Arbitron</a:t>
            </a:r>
            <a:endParaRPr lang="en-US" sz="2000" dirty="0"/>
          </a:p>
          <a:p>
            <a:pPr lvl="2"/>
            <a:r>
              <a:rPr lang="en-US" sz="2000" dirty="0"/>
              <a:t>Nielsen</a:t>
            </a:r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 about impact/make you violent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Developmental view</a:t>
            </a:r>
          </a:p>
          <a:p>
            <a:pPr lvl="1"/>
            <a:r>
              <a:rPr lang="en-US" dirty="0"/>
              <a:t>Slow and steady accumulation of knowledge</a:t>
            </a:r>
          </a:p>
          <a:p>
            <a:pPr lvl="1"/>
            <a:r>
              <a:rPr lang="en-US" dirty="0"/>
              <a:t>Self-correcting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Legacy of Fear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Do mass communications present false images of the world to the public?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Do the American media promote unacceptable behavior among children?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Can mass media shape our attitudes, beliefs, or behaviors?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Are mass communications dominating the political process and limiting intelligent decision making?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Magic Bullet Theory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Immediate, direct and uniform effects on everyone who received a media message</a:t>
            </a:r>
          </a:p>
          <a:p>
            <a:pPr lvl="1"/>
            <a:r>
              <a:rPr lang="en-US" dirty="0"/>
              <a:t>Darwin/evolution</a:t>
            </a:r>
          </a:p>
          <a:p>
            <a:pPr lvl="1"/>
            <a:r>
              <a:rPr lang="en-US" dirty="0"/>
              <a:t>Uniform inherited instincts</a:t>
            </a:r>
          </a:p>
          <a:p>
            <a:pPr lvl="1"/>
            <a:r>
              <a:rPr lang="en-US" dirty="0"/>
              <a:t>Basic biology would say all humans will respond to stimuli in the same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Payne Fund Studies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Motion Picture Research Council 1920s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40 million minors in a year including almost half under 14 went to the movies weekly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This is the first large scale attempt to measure effects of a major medium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13 reports published in the 1930s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Confirmed critics charges and parental fears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Established important questions STILL being pursued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of the Reports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Blumer</a:t>
            </a:r>
            <a:r>
              <a:rPr lang="en-US" dirty="0"/>
              <a:t> says  movies are source of imitation, unintentional learning and emotional influence</a:t>
            </a:r>
          </a:p>
          <a:p>
            <a:pPr>
              <a:lnSpc>
                <a:spcPct val="90000"/>
              </a:lnSpc>
            </a:pPr>
            <a:r>
              <a:rPr lang="en-US" dirty="0"/>
              <a:t>Peterson/</a:t>
            </a:r>
            <a:r>
              <a:rPr lang="en-US" dirty="0" err="1"/>
              <a:t>Thurstone</a:t>
            </a:r>
            <a:r>
              <a:rPr lang="en-US" dirty="0"/>
              <a:t> say seeing movies changes children’s attitudes</a:t>
            </a:r>
          </a:p>
          <a:p>
            <a:pPr>
              <a:lnSpc>
                <a:spcPct val="90000"/>
              </a:lnSpc>
            </a:pPr>
            <a:r>
              <a:rPr lang="en-US" dirty="0"/>
              <a:t>Both were and can be shown to be invalid due to improper almost unethical research methods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SHOULD 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Have a random sample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Be valid—measures what it claims to measure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Be reliable—if repeated using the same techniques it would yield similar results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Be unbiased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Use both control and experimental groups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Experimental groups  each element can be controlled and evaluated individually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Control groups allow elements to occur naturally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H.G. Wells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31698"/>
            <a:ext cx="6400800" cy="2916702"/>
          </a:xfrm>
        </p:spPr>
        <p:txBody>
          <a:bodyPr>
            <a:normAutofit/>
          </a:bodyPr>
          <a:lstStyle/>
          <a:p>
            <a:r>
              <a:rPr lang="en-US" dirty="0"/>
              <a:t>War of the </a:t>
            </a:r>
            <a:r>
              <a:rPr lang="en-US" dirty="0" smtClean="0"/>
              <a:t>Worlds</a:t>
            </a:r>
          </a:p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www.youtube.com/watch?v=YTvU9j3og5k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303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Chapter 3 Research and Theory</vt:lpstr>
      <vt:lpstr>Basics of Research and Theory</vt:lpstr>
      <vt:lpstr>More</vt:lpstr>
      <vt:lpstr>Legacy of Fear</vt:lpstr>
      <vt:lpstr>Magic Bullet Theory</vt:lpstr>
      <vt:lpstr>Payne Fund Studies</vt:lpstr>
      <vt:lpstr>Two of the Reports</vt:lpstr>
      <vt:lpstr>Research SHOULD …</vt:lpstr>
      <vt:lpstr>H.G. Wells</vt:lpstr>
      <vt:lpstr>Slide 10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Research and Theory</dc:title>
  <dc:creator>Department of Communication</dc:creator>
  <cp:lastModifiedBy>Department of Communication</cp:lastModifiedBy>
  <cp:revision>4</cp:revision>
  <dcterms:created xsi:type="dcterms:W3CDTF">2009-09-08T18:37:12Z</dcterms:created>
  <dcterms:modified xsi:type="dcterms:W3CDTF">2009-09-08T18:57:50Z</dcterms:modified>
</cp:coreProperties>
</file>