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62" r:id="rId2"/>
    <p:sldId id="263" r:id="rId3"/>
    <p:sldId id="264" r:id="rId4"/>
    <p:sldId id="265" r:id="rId5"/>
    <p:sldId id="268" r:id="rId6"/>
    <p:sldId id="267" r:id="rId7"/>
    <p:sldId id="256" r:id="rId8"/>
    <p:sldId id="269" r:id="rId9"/>
    <p:sldId id="27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image" Target="../media/image15.png"/><Relationship Id="rId4" Type="http://schemas.openxmlformats.org/officeDocument/2006/relationships/image" Target="../media/image18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image" Target="../media/image15.png"/><Relationship Id="rId4" Type="http://schemas.openxmlformats.org/officeDocument/2006/relationships/image" Target="../media/image1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A5DD5A-4EE6-4F21-A9CB-0413EFE38386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B13933-0FE1-4882-B133-73E4D7C2788F}">
      <dgm:prSet phldrT="[Text]"/>
      <dgm:spPr>
        <a:ln>
          <a:solidFill>
            <a:schemeClr val="accent2"/>
          </a:solidFill>
        </a:ln>
      </dgm:spPr>
      <dgm:t>
        <a:bodyPr/>
        <a:lstStyle/>
        <a:p>
          <a:pPr>
            <a:buFont typeface="Wingdings" panose="05000000000000000000" pitchFamily="2" charset="2"/>
            <a:buChar char="q"/>
          </a:pPr>
          <a:r>
            <a:rPr lang="en-US" b="1" dirty="0"/>
            <a:t>Get familiar with the proper cooking time or temperature settings for pizza.</a:t>
          </a:r>
          <a:endParaRPr lang="en-US" dirty="0"/>
        </a:p>
      </dgm:t>
    </dgm:pt>
    <dgm:pt modelId="{CD918455-1927-4E2B-8A57-864C9BCE82F6}" type="parTrans" cxnId="{8AAEA4B4-8B1E-4CD3-86BC-C40F77C31584}">
      <dgm:prSet/>
      <dgm:spPr/>
      <dgm:t>
        <a:bodyPr/>
        <a:lstStyle/>
        <a:p>
          <a:endParaRPr lang="en-US"/>
        </a:p>
      </dgm:t>
    </dgm:pt>
    <dgm:pt modelId="{8E1F534C-9A4E-4A16-A065-9B13E2796D04}" type="sibTrans" cxnId="{8AAEA4B4-8B1E-4CD3-86BC-C40F77C31584}">
      <dgm:prSet/>
      <dgm:spPr/>
      <dgm:t>
        <a:bodyPr/>
        <a:lstStyle/>
        <a:p>
          <a:endParaRPr lang="en-US"/>
        </a:p>
      </dgm:t>
    </dgm:pt>
    <dgm:pt modelId="{E189B486-F45E-4462-AF16-E116A1371C4B}">
      <dgm:prSet phldrT="[Text]"/>
      <dgm:spPr>
        <a:ln>
          <a:solidFill>
            <a:schemeClr val="accent2"/>
          </a:solidFill>
        </a:ln>
      </dgm:spPr>
      <dgm:t>
        <a:bodyPr/>
        <a:lstStyle/>
        <a:p>
          <a:pPr>
            <a:buFont typeface="Wingdings" panose="05000000000000000000" pitchFamily="2" charset="2"/>
            <a:buChar char="q"/>
          </a:pPr>
          <a:r>
            <a:rPr lang="en-US" b="1" dirty="0"/>
            <a:t>Carefully read all cooking instructions to ensure you set the right temperature and/or time.</a:t>
          </a:r>
        </a:p>
      </dgm:t>
    </dgm:pt>
    <dgm:pt modelId="{5C7BD342-2BA2-47C3-B627-A173EA518AEF}" type="parTrans" cxnId="{5CDABE4F-14E2-4CBF-A0D8-8C5EB5C0EA0E}">
      <dgm:prSet/>
      <dgm:spPr/>
      <dgm:t>
        <a:bodyPr/>
        <a:lstStyle/>
        <a:p>
          <a:endParaRPr lang="en-US"/>
        </a:p>
      </dgm:t>
    </dgm:pt>
    <dgm:pt modelId="{0D024BD1-8149-493B-B103-872071C61FE7}" type="sibTrans" cxnId="{5CDABE4F-14E2-4CBF-A0D8-8C5EB5C0EA0E}">
      <dgm:prSet/>
      <dgm:spPr/>
      <dgm:t>
        <a:bodyPr/>
        <a:lstStyle/>
        <a:p>
          <a:endParaRPr lang="en-US"/>
        </a:p>
      </dgm:t>
    </dgm:pt>
    <dgm:pt modelId="{62C79861-8DE4-47CE-9831-F3B17C1EC5B1}">
      <dgm:prSet phldrT="[Text]"/>
      <dgm:spPr>
        <a:ln>
          <a:solidFill>
            <a:schemeClr val="accent2"/>
          </a:solidFill>
        </a:ln>
      </dgm:spPr>
      <dgm:t>
        <a:bodyPr/>
        <a:lstStyle/>
        <a:p>
          <a:pPr>
            <a:buFont typeface="Wingdings" panose="05000000000000000000" pitchFamily="2" charset="2"/>
            <a:buChar char="q"/>
          </a:pPr>
          <a:r>
            <a:rPr lang="en-US" b="1" dirty="0"/>
            <a:t>Stay focused and set a timer so you don’t forget about the pizza in the oven.</a:t>
          </a:r>
        </a:p>
      </dgm:t>
    </dgm:pt>
    <dgm:pt modelId="{FCFC5446-C8B2-4DCA-82BD-E5F6207990EB}" type="parTrans" cxnId="{89A5F1C9-C9F9-4589-A49E-FEE1D441E2F0}">
      <dgm:prSet/>
      <dgm:spPr/>
      <dgm:t>
        <a:bodyPr/>
        <a:lstStyle/>
        <a:p>
          <a:endParaRPr lang="en-US"/>
        </a:p>
      </dgm:t>
    </dgm:pt>
    <dgm:pt modelId="{FF5694A3-2E9D-44F8-8A64-2ACA32EE1B0B}" type="sibTrans" cxnId="{89A5F1C9-C9F9-4589-A49E-FEE1D441E2F0}">
      <dgm:prSet/>
      <dgm:spPr/>
      <dgm:t>
        <a:bodyPr/>
        <a:lstStyle/>
        <a:p>
          <a:endParaRPr lang="en-US"/>
        </a:p>
      </dgm:t>
    </dgm:pt>
    <dgm:pt modelId="{11C9D2F9-6E5C-47A7-9FB5-060A3F9C0B3C}">
      <dgm:prSet phldrT="[Text]"/>
      <dgm:spPr>
        <a:ln>
          <a:solidFill>
            <a:schemeClr val="accent2"/>
          </a:solidFill>
        </a:ln>
      </dgm:spPr>
      <dgm:t>
        <a:bodyPr/>
        <a:lstStyle/>
        <a:p>
          <a:pPr>
            <a:buFont typeface="Wingdings" panose="05000000000000000000" pitchFamily="2" charset="2"/>
            <a:buChar char="q"/>
          </a:pPr>
          <a:r>
            <a:rPr lang="en-US" b="1" dirty="0"/>
            <a:t>Be patient!  Cranking up the oven temperature to cook faster could lead to a burnt pizza.</a:t>
          </a:r>
        </a:p>
      </dgm:t>
    </dgm:pt>
    <dgm:pt modelId="{9ACC85BA-524A-46C8-9F2D-0A280C82AE3D}" type="parTrans" cxnId="{1A137796-D698-499D-A235-DE7914D66729}">
      <dgm:prSet/>
      <dgm:spPr/>
      <dgm:t>
        <a:bodyPr/>
        <a:lstStyle/>
        <a:p>
          <a:endParaRPr lang="en-US"/>
        </a:p>
      </dgm:t>
    </dgm:pt>
    <dgm:pt modelId="{EEFD1B9A-B30D-48F8-A024-2D03B687F486}" type="sibTrans" cxnId="{1A137796-D698-499D-A235-DE7914D66729}">
      <dgm:prSet/>
      <dgm:spPr/>
      <dgm:t>
        <a:bodyPr/>
        <a:lstStyle/>
        <a:p>
          <a:endParaRPr lang="en-US"/>
        </a:p>
      </dgm:t>
    </dgm:pt>
    <dgm:pt modelId="{9CE91967-C8E0-4E89-A505-4C33F6A220B1}" type="pres">
      <dgm:prSet presAssocID="{DDA5DD5A-4EE6-4F21-A9CB-0413EFE38386}" presName="Name0" presStyleCnt="0">
        <dgm:presLayoutVars>
          <dgm:dir/>
          <dgm:resizeHandles val="exact"/>
        </dgm:presLayoutVars>
      </dgm:prSet>
      <dgm:spPr/>
    </dgm:pt>
    <dgm:pt modelId="{CA1C1A5D-1E17-47D1-B867-6052A316CD57}" type="pres">
      <dgm:prSet presAssocID="{EAB13933-0FE1-4882-B133-73E4D7C2788F}" presName="composite" presStyleCnt="0"/>
      <dgm:spPr/>
    </dgm:pt>
    <dgm:pt modelId="{E4464CEE-639C-4C54-B5C1-3D8E22AEC0C2}" type="pres">
      <dgm:prSet presAssocID="{EAB13933-0FE1-4882-B133-73E4D7C2788F}" presName="rect1" presStyleLbl="trAlignAcc1" presStyleIdx="0" presStyleCnt="4">
        <dgm:presLayoutVars>
          <dgm:bulletEnabled val="1"/>
        </dgm:presLayoutVars>
      </dgm:prSet>
      <dgm:spPr/>
    </dgm:pt>
    <dgm:pt modelId="{6A6F8512-F07A-4EBE-A206-87B44158B0B1}" type="pres">
      <dgm:prSet presAssocID="{EAB13933-0FE1-4882-B133-73E4D7C2788F}" presName="rect2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8000" r="-48000"/>
          </a:stretch>
        </a:blipFill>
      </dgm:spPr>
    </dgm:pt>
    <dgm:pt modelId="{22D794ED-214A-4B3F-9F55-4C99ED632BE7}" type="pres">
      <dgm:prSet presAssocID="{8E1F534C-9A4E-4A16-A065-9B13E2796D04}" presName="sibTrans" presStyleCnt="0"/>
      <dgm:spPr/>
    </dgm:pt>
    <dgm:pt modelId="{38D55C33-F27E-47FC-95F4-480C02C84ECB}" type="pres">
      <dgm:prSet presAssocID="{E189B486-F45E-4462-AF16-E116A1371C4B}" presName="composite" presStyleCnt="0"/>
      <dgm:spPr/>
    </dgm:pt>
    <dgm:pt modelId="{054BBB20-820A-4DCD-8571-3135BB4BB2FF}" type="pres">
      <dgm:prSet presAssocID="{E189B486-F45E-4462-AF16-E116A1371C4B}" presName="rect1" presStyleLbl="trAlignAcc1" presStyleIdx="1" presStyleCnt="4">
        <dgm:presLayoutVars>
          <dgm:bulletEnabled val="1"/>
        </dgm:presLayoutVars>
      </dgm:prSet>
      <dgm:spPr/>
    </dgm:pt>
    <dgm:pt modelId="{BFD1C374-6C77-499F-8723-AA301DDE70EF}" type="pres">
      <dgm:prSet presAssocID="{E189B486-F45E-4462-AF16-E116A1371C4B}" presName="rect2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78F967BB-DB8A-4708-9C2E-AEE9163E7A0A}" type="pres">
      <dgm:prSet presAssocID="{0D024BD1-8149-493B-B103-872071C61FE7}" presName="sibTrans" presStyleCnt="0"/>
      <dgm:spPr/>
    </dgm:pt>
    <dgm:pt modelId="{25C78446-9971-4C23-87B9-47BC19791989}" type="pres">
      <dgm:prSet presAssocID="{62C79861-8DE4-47CE-9831-F3B17C1EC5B1}" presName="composite" presStyleCnt="0"/>
      <dgm:spPr/>
    </dgm:pt>
    <dgm:pt modelId="{99793976-813F-4036-AF68-A1BFA1A3C72C}" type="pres">
      <dgm:prSet presAssocID="{62C79861-8DE4-47CE-9831-F3B17C1EC5B1}" presName="rect1" presStyleLbl="trAlignAcc1" presStyleIdx="2" presStyleCnt="4">
        <dgm:presLayoutVars>
          <dgm:bulletEnabled val="1"/>
        </dgm:presLayoutVars>
      </dgm:prSet>
      <dgm:spPr/>
    </dgm:pt>
    <dgm:pt modelId="{B5CE0BFB-040E-47F1-91F9-3280D01CC194}" type="pres">
      <dgm:prSet presAssocID="{62C79861-8DE4-47CE-9831-F3B17C1EC5B1}" presName="rect2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938A3B8-044F-4142-BE7C-8F689B86FBA2}" type="pres">
      <dgm:prSet presAssocID="{FF5694A3-2E9D-44F8-8A64-2ACA32EE1B0B}" presName="sibTrans" presStyleCnt="0"/>
      <dgm:spPr/>
    </dgm:pt>
    <dgm:pt modelId="{F6B6FF0F-3933-48C9-ACDE-0EF8F608ADEC}" type="pres">
      <dgm:prSet presAssocID="{11C9D2F9-6E5C-47A7-9FB5-060A3F9C0B3C}" presName="composite" presStyleCnt="0"/>
      <dgm:spPr/>
    </dgm:pt>
    <dgm:pt modelId="{A488F4AC-A042-4A51-899B-7322510A3C19}" type="pres">
      <dgm:prSet presAssocID="{11C9D2F9-6E5C-47A7-9FB5-060A3F9C0B3C}" presName="rect1" presStyleLbl="trAlignAcc1" presStyleIdx="3" presStyleCnt="4">
        <dgm:presLayoutVars>
          <dgm:bulletEnabled val="1"/>
        </dgm:presLayoutVars>
      </dgm:prSet>
      <dgm:spPr/>
    </dgm:pt>
    <dgm:pt modelId="{60ED9ECA-591F-4A56-B1A7-385B3C7B2D73}" type="pres">
      <dgm:prSet presAssocID="{11C9D2F9-6E5C-47A7-9FB5-060A3F9C0B3C}" presName="rect2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</dgm:ptLst>
  <dgm:cxnLst>
    <dgm:cxn modelId="{1E767829-EA99-48DB-A005-5A7A08B34D7F}" type="presOf" srcId="{DDA5DD5A-4EE6-4F21-A9CB-0413EFE38386}" destId="{9CE91967-C8E0-4E89-A505-4C33F6A220B1}" srcOrd="0" destOrd="0" presId="urn:microsoft.com/office/officeart/2008/layout/PictureStrips"/>
    <dgm:cxn modelId="{5CDABE4F-14E2-4CBF-A0D8-8C5EB5C0EA0E}" srcId="{DDA5DD5A-4EE6-4F21-A9CB-0413EFE38386}" destId="{E189B486-F45E-4462-AF16-E116A1371C4B}" srcOrd="1" destOrd="0" parTransId="{5C7BD342-2BA2-47C3-B627-A173EA518AEF}" sibTransId="{0D024BD1-8149-493B-B103-872071C61FE7}"/>
    <dgm:cxn modelId="{B354FA89-C3B5-4009-B543-6A0847F24E77}" type="presOf" srcId="{EAB13933-0FE1-4882-B133-73E4D7C2788F}" destId="{E4464CEE-639C-4C54-B5C1-3D8E22AEC0C2}" srcOrd="0" destOrd="0" presId="urn:microsoft.com/office/officeart/2008/layout/PictureStrips"/>
    <dgm:cxn modelId="{1A137796-D698-499D-A235-DE7914D66729}" srcId="{DDA5DD5A-4EE6-4F21-A9CB-0413EFE38386}" destId="{11C9D2F9-6E5C-47A7-9FB5-060A3F9C0B3C}" srcOrd="3" destOrd="0" parTransId="{9ACC85BA-524A-46C8-9F2D-0A280C82AE3D}" sibTransId="{EEFD1B9A-B30D-48F8-A024-2D03B687F486}"/>
    <dgm:cxn modelId="{0EDDDC9C-3AB6-4E08-A177-17575083BE89}" type="presOf" srcId="{11C9D2F9-6E5C-47A7-9FB5-060A3F9C0B3C}" destId="{A488F4AC-A042-4A51-899B-7322510A3C19}" srcOrd="0" destOrd="0" presId="urn:microsoft.com/office/officeart/2008/layout/PictureStrips"/>
    <dgm:cxn modelId="{8AAEA4B4-8B1E-4CD3-86BC-C40F77C31584}" srcId="{DDA5DD5A-4EE6-4F21-A9CB-0413EFE38386}" destId="{EAB13933-0FE1-4882-B133-73E4D7C2788F}" srcOrd="0" destOrd="0" parTransId="{CD918455-1927-4E2B-8A57-864C9BCE82F6}" sibTransId="{8E1F534C-9A4E-4A16-A065-9B13E2796D04}"/>
    <dgm:cxn modelId="{92A90CC7-5F69-4039-A43C-7CAFC41B0471}" type="presOf" srcId="{62C79861-8DE4-47CE-9831-F3B17C1EC5B1}" destId="{99793976-813F-4036-AF68-A1BFA1A3C72C}" srcOrd="0" destOrd="0" presId="urn:microsoft.com/office/officeart/2008/layout/PictureStrips"/>
    <dgm:cxn modelId="{89A5F1C9-C9F9-4589-A49E-FEE1D441E2F0}" srcId="{DDA5DD5A-4EE6-4F21-A9CB-0413EFE38386}" destId="{62C79861-8DE4-47CE-9831-F3B17C1EC5B1}" srcOrd="2" destOrd="0" parTransId="{FCFC5446-C8B2-4DCA-82BD-E5F6207990EB}" sibTransId="{FF5694A3-2E9D-44F8-8A64-2ACA32EE1B0B}"/>
    <dgm:cxn modelId="{868D7BCC-8495-47DA-95A2-C8643DCE08CC}" type="presOf" srcId="{E189B486-F45E-4462-AF16-E116A1371C4B}" destId="{054BBB20-820A-4DCD-8571-3135BB4BB2FF}" srcOrd="0" destOrd="0" presId="urn:microsoft.com/office/officeart/2008/layout/PictureStrips"/>
    <dgm:cxn modelId="{68DCF816-C7BD-476E-BF55-5962872FCCA0}" type="presParOf" srcId="{9CE91967-C8E0-4E89-A505-4C33F6A220B1}" destId="{CA1C1A5D-1E17-47D1-B867-6052A316CD57}" srcOrd="0" destOrd="0" presId="urn:microsoft.com/office/officeart/2008/layout/PictureStrips"/>
    <dgm:cxn modelId="{1908E517-F158-4186-AAAF-227FA0F494DC}" type="presParOf" srcId="{CA1C1A5D-1E17-47D1-B867-6052A316CD57}" destId="{E4464CEE-639C-4C54-B5C1-3D8E22AEC0C2}" srcOrd="0" destOrd="0" presId="urn:microsoft.com/office/officeart/2008/layout/PictureStrips"/>
    <dgm:cxn modelId="{2E421AE9-82F4-493D-87B1-25A8364C52D1}" type="presParOf" srcId="{CA1C1A5D-1E17-47D1-B867-6052A316CD57}" destId="{6A6F8512-F07A-4EBE-A206-87B44158B0B1}" srcOrd="1" destOrd="0" presId="urn:microsoft.com/office/officeart/2008/layout/PictureStrips"/>
    <dgm:cxn modelId="{DDA2AC72-FECC-4ABF-8E12-1F9D1142E6CD}" type="presParOf" srcId="{9CE91967-C8E0-4E89-A505-4C33F6A220B1}" destId="{22D794ED-214A-4B3F-9F55-4C99ED632BE7}" srcOrd="1" destOrd="0" presId="urn:microsoft.com/office/officeart/2008/layout/PictureStrips"/>
    <dgm:cxn modelId="{19A7CA29-2CE9-42F4-8526-0DD551716C8F}" type="presParOf" srcId="{9CE91967-C8E0-4E89-A505-4C33F6A220B1}" destId="{38D55C33-F27E-47FC-95F4-480C02C84ECB}" srcOrd="2" destOrd="0" presId="urn:microsoft.com/office/officeart/2008/layout/PictureStrips"/>
    <dgm:cxn modelId="{A6219E56-0987-449D-B417-C1F47322B78E}" type="presParOf" srcId="{38D55C33-F27E-47FC-95F4-480C02C84ECB}" destId="{054BBB20-820A-4DCD-8571-3135BB4BB2FF}" srcOrd="0" destOrd="0" presId="urn:microsoft.com/office/officeart/2008/layout/PictureStrips"/>
    <dgm:cxn modelId="{E0DE0385-97F6-404E-BC0E-539676EC0716}" type="presParOf" srcId="{38D55C33-F27E-47FC-95F4-480C02C84ECB}" destId="{BFD1C374-6C77-499F-8723-AA301DDE70EF}" srcOrd="1" destOrd="0" presId="urn:microsoft.com/office/officeart/2008/layout/PictureStrips"/>
    <dgm:cxn modelId="{1AF04A01-210A-425F-9C22-5BB60F7644FD}" type="presParOf" srcId="{9CE91967-C8E0-4E89-A505-4C33F6A220B1}" destId="{78F967BB-DB8A-4708-9C2E-AEE9163E7A0A}" srcOrd="3" destOrd="0" presId="urn:microsoft.com/office/officeart/2008/layout/PictureStrips"/>
    <dgm:cxn modelId="{89CF8A0C-4650-42A7-9B4C-4328C66F626E}" type="presParOf" srcId="{9CE91967-C8E0-4E89-A505-4C33F6A220B1}" destId="{25C78446-9971-4C23-87B9-47BC19791989}" srcOrd="4" destOrd="0" presId="urn:microsoft.com/office/officeart/2008/layout/PictureStrips"/>
    <dgm:cxn modelId="{4E4796AC-E970-4331-A200-C6CF4496C623}" type="presParOf" srcId="{25C78446-9971-4C23-87B9-47BC19791989}" destId="{99793976-813F-4036-AF68-A1BFA1A3C72C}" srcOrd="0" destOrd="0" presId="urn:microsoft.com/office/officeart/2008/layout/PictureStrips"/>
    <dgm:cxn modelId="{6A7DBFC7-1D55-4138-9F8D-9081DCF171D7}" type="presParOf" srcId="{25C78446-9971-4C23-87B9-47BC19791989}" destId="{B5CE0BFB-040E-47F1-91F9-3280D01CC194}" srcOrd="1" destOrd="0" presId="urn:microsoft.com/office/officeart/2008/layout/PictureStrips"/>
    <dgm:cxn modelId="{F491C393-428C-4016-A59C-E0CAA7AD7C81}" type="presParOf" srcId="{9CE91967-C8E0-4E89-A505-4C33F6A220B1}" destId="{E938A3B8-044F-4142-BE7C-8F689B86FBA2}" srcOrd="5" destOrd="0" presId="urn:microsoft.com/office/officeart/2008/layout/PictureStrips"/>
    <dgm:cxn modelId="{22B24468-EDE4-4B9F-AD4A-C30E9B316D67}" type="presParOf" srcId="{9CE91967-C8E0-4E89-A505-4C33F6A220B1}" destId="{F6B6FF0F-3933-48C9-ACDE-0EF8F608ADEC}" srcOrd="6" destOrd="0" presId="urn:microsoft.com/office/officeart/2008/layout/PictureStrips"/>
    <dgm:cxn modelId="{F82F3989-CC6F-4C91-96BA-EE9E1021578E}" type="presParOf" srcId="{F6B6FF0F-3933-48C9-ACDE-0EF8F608ADEC}" destId="{A488F4AC-A042-4A51-899B-7322510A3C19}" srcOrd="0" destOrd="0" presId="urn:microsoft.com/office/officeart/2008/layout/PictureStrips"/>
    <dgm:cxn modelId="{8A6CCFC8-1CA5-4582-94B3-13DE4493482D}" type="presParOf" srcId="{F6B6FF0F-3933-48C9-ACDE-0EF8F608ADEC}" destId="{60ED9ECA-591F-4A56-B1A7-385B3C7B2D73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464CEE-639C-4C54-B5C1-3D8E22AEC0C2}">
      <dsp:nvSpPr>
        <dsp:cNvPr id="0" name=""/>
        <dsp:cNvSpPr/>
      </dsp:nvSpPr>
      <dsp:spPr>
        <a:xfrm>
          <a:off x="211851" y="1713765"/>
          <a:ext cx="4975232" cy="155476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3091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2400" b="1" kern="1200" dirty="0"/>
            <a:t>Get familiar with the proper cooking time or temperature settings for pizza.</a:t>
          </a:r>
          <a:endParaRPr lang="en-US" sz="2400" kern="1200" dirty="0"/>
        </a:p>
      </dsp:txBody>
      <dsp:txXfrm>
        <a:off x="211851" y="1713765"/>
        <a:ext cx="4975232" cy="1554760"/>
      </dsp:txXfrm>
    </dsp:sp>
    <dsp:sp modelId="{6A6F8512-F07A-4EBE-A206-87B44158B0B1}">
      <dsp:nvSpPr>
        <dsp:cNvPr id="0" name=""/>
        <dsp:cNvSpPr/>
      </dsp:nvSpPr>
      <dsp:spPr>
        <a:xfrm>
          <a:off x="4549" y="1489188"/>
          <a:ext cx="1088332" cy="163249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8000" r="-4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4BBB20-820A-4DCD-8571-3135BB4BB2FF}">
      <dsp:nvSpPr>
        <dsp:cNvPr id="0" name=""/>
        <dsp:cNvSpPr/>
      </dsp:nvSpPr>
      <dsp:spPr>
        <a:xfrm>
          <a:off x="5719641" y="1713765"/>
          <a:ext cx="4975232" cy="155476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3091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2400" b="1" kern="1200" dirty="0"/>
            <a:t>Carefully read all cooking instructions to ensure you set the right temperature and/or time.</a:t>
          </a:r>
        </a:p>
      </dsp:txBody>
      <dsp:txXfrm>
        <a:off x="5719641" y="1713765"/>
        <a:ext cx="4975232" cy="1554760"/>
      </dsp:txXfrm>
    </dsp:sp>
    <dsp:sp modelId="{BFD1C374-6C77-499F-8723-AA301DDE70EF}">
      <dsp:nvSpPr>
        <dsp:cNvPr id="0" name=""/>
        <dsp:cNvSpPr/>
      </dsp:nvSpPr>
      <dsp:spPr>
        <a:xfrm>
          <a:off x="5512340" y="1489188"/>
          <a:ext cx="1088332" cy="1632498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793976-813F-4036-AF68-A1BFA1A3C72C}">
      <dsp:nvSpPr>
        <dsp:cNvPr id="0" name=""/>
        <dsp:cNvSpPr/>
      </dsp:nvSpPr>
      <dsp:spPr>
        <a:xfrm>
          <a:off x="211851" y="3671035"/>
          <a:ext cx="4975232" cy="155476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3091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2400" b="1" kern="1200" dirty="0"/>
            <a:t>Stay focused and set a timer so you don’t forget about the pizza in the oven.</a:t>
          </a:r>
        </a:p>
      </dsp:txBody>
      <dsp:txXfrm>
        <a:off x="211851" y="3671035"/>
        <a:ext cx="4975232" cy="1554760"/>
      </dsp:txXfrm>
    </dsp:sp>
    <dsp:sp modelId="{B5CE0BFB-040E-47F1-91F9-3280D01CC194}">
      <dsp:nvSpPr>
        <dsp:cNvPr id="0" name=""/>
        <dsp:cNvSpPr/>
      </dsp:nvSpPr>
      <dsp:spPr>
        <a:xfrm>
          <a:off x="4549" y="3446458"/>
          <a:ext cx="1088332" cy="163249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88F4AC-A042-4A51-899B-7322510A3C19}">
      <dsp:nvSpPr>
        <dsp:cNvPr id="0" name=""/>
        <dsp:cNvSpPr/>
      </dsp:nvSpPr>
      <dsp:spPr>
        <a:xfrm>
          <a:off x="5719641" y="3671035"/>
          <a:ext cx="4975232" cy="155476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3091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2400" b="1" kern="1200" dirty="0"/>
            <a:t>Be patient!  Cranking up the oven temperature to cook faster could lead to a burnt pizza.</a:t>
          </a:r>
        </a:p>
      </dsp:txBody>
      <dsp:txXfrm>
        <a:off x="5719641" y="3671035"/>
        <a:ext cx="4975232" cy="1554760"/>
      </dsp:txXfrm>
    </dsp:sp>
    <dsp:sp modelId="{60ED9ECA-591F-4A56-B1A7-385B3C7B2D73}">
      <dsp:nvSpPr>
        <dsp:cNvPr id="0" name=""/>
        <dsp:cNvSpPr/>
      </dsp:nvSpPr>
      <dsp:spPr>
        <a:xfrm>
          <a:off x="5512340" y="3446458"/>
          <a:ext cx="1088332" cy="1632498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FC944-DB66-9804-4808-FC86DC2EFE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D64E71-152C-4C19-6775-EB37D9F37D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B2509-8891-FF2D-532A-20DE215A1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639ED-AB08-40E3-AA5A-4603F47B7EE8}" type="datetimeFigureOut">
              <a:rPr lang="en-US" smtClean="0"/>
              <a:t>10/8/24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80FB90-71D2-6286-9C0B-C9588D34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DFF504-E281-08E7-8604-854876CD4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EF7D1-8A24-4D1B-93F0-EC546A0BB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06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9F93D-B94E-2010-5443-0C4713AAA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F79EB0-5D7E-A411-C9E6-BF0BF9AB92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56D1B-FBC0-FCF3-5640-FEEB63005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639ED-AB08-40E3-AA5A-4603F47B7EE8}" type="datetimeFigureOut">
              <a:rPr lang="en-US" smtClean="0"/>
              <a:t>10/8/24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B8065A-6CB0-C644-6AB4-F11494D00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87DC24-776D-EA5C-32B0-156EC6608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EF7D1-8A24-4D1B-93F0-EC546A0BB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610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364F8F8-D5C9-9BA2-416D-30183A31D4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0F2045-C633-3440-065D-15E39C0298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CB4D71-EF2F-18B2-F363-7D6B91C53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639ED-AB08-40E3-AA5A-4603F47B7EE8}" type="datetimeFigureOut">
              <a:rPr lang="en-US" smtClean="0"/>
              <a:t>10/8/24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2296B2-6445-7CEC-CDDE-9203A0FE4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6523C-E605-C9FB-64C5-0398BD82E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EF7D1-8A24-4D1B-93F0-EC546A0BB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477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E50A6-8B93-1326-21C3-BDFFB3B85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A1A22B-CBC7-BAA7-8994-8C4F9EBBF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894DBF-3431-3110-AE37-20ED4E27C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639ED-AB08-40E3-AA5A-4603F47B7EE8}" type="datetimeFigureOut">
              <a:rPr lang="en-US" smtClean="0"/>
              <a:t>10/8/24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1C8380-F484-642A-8BD9-EAE9CAB1B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1E4D66-731B-A161-5D42-FF953BF12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EF7D1-8A24-4D1B-93F0-EC546A0BB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537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58D0F-7E9C-BE54-AF0A-09014A907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DCF880-577A-0AC7-7D22-83BC1842B1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1F90B6-D41D-9EA6-8059-06F39D244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639ED-AB08-40E3-AA5A-4603F47B7EE8}" type="datetimeFigureOut">
              <a:rPr lang="en-US" smtClean="0"/>
              <a:t>10/8/24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6ACA45-555B-5359-E3DC-8B17962FB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FEDA46-7B2D-5D26-5062-86DDEABCE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EF7D1-8A24-4D1B-93F0-EC546A0BB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916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6953A-E91F-A5BC-D19C-BBDBF92CE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4F9FD-3CCB-E203-48BE-B337A8B2DF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A32600-9C01-C675-1BBD-8431A1AA82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F34B5E-FF7C-CEE5-65FE-D064EBA29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639ED-AB08-40E3-AA5A-4603F47B7EE8}" type="datetimeFigureOut">
              <a:rPr lang="en-US" smtClean="0"/>
              <a:t>10/8/24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6A8AA4-DFC2-260F-E702-B4934CBD9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09F64A-EF4B-6851-CB4D-876ED4702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EF7D1-8A24-4D1B-93F0-EC546A0BB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304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3E00B-DF5A-A3DA-345C-BCF53F4B4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4DC4DD-1F4F-5249-7BE3-91C7DED86F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A534A8-37F1-9977-5F8D-38E25A2A7F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04F1F-7367-C887-762B-C064CA34DF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216C55-F6C0-ABFF-D8D8-B912B1F550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2C3C8A-CA83-60BA-C02E-136ACC3AA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639ED-AB08-40E3-AA5A-4603F47B7EE8}" type="datetimeFigureOut">
              <a:rPr lang="en-US" smtClean="0"/>
              <a:t>10/8/24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1A7C23-6E74-9506-6E7A-01548A400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784071-CA0C-8B33-FFE0-BEEB2BA12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EF7D1-8A24-4D1B-93F0-EC546A0BB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766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E94A1-60B3-69B0-17C6-B7882658A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0F2202-392E-C041-8BC2-1D468EEF8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639ED-AB08-40E3-AA5A-4603F47B7EE8}" type="datetimeFigureOut">
              <a:rPr lang="en-US" smtClean="0"/>
              <a:t>10/8/24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D7F359-DA08-9DC9-E5F1-7B8FCA8A4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524833-BC2C-CE2F-4E6F-9C08EB541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EF7D1-8A24-4D1B-93F0-EC546A0BB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238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5E3D8B-3CCD-6363-2B06-8C684C21C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639ED-AB08-40E3-AA5A-4603F47B7EE8}" type="datetimeFigureOut">
              <a:rPr lang="en-US" smtClean="0"/>
              <a:t>10/8/24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885969-3958-377F-36E0-AF0EF8550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A97566-AE3A-49B0-D16A-915C0FF12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EF7D1-8A24-4D1B-93F0-EC546A0BB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12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6E4DC-2B2E-B02C-C58D-4135DE93B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06B9A-7301-8420-B676-281D5AA4C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E8B96-D655-5632-0335-79A28E17D3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18A4FB-F6AF-A256-7FC7-0A88CC9C5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639ED-AB08-40E3-AA5A-4603F47B7EE8}" type="datetimeFigureOut">
              <a:rPr lang="en-US" smtClean="0"/>
              <a:t>10/8/24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CDDFD6-B7B6-18BE-5A5A-ED2FA43EE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DD7A55-93DB-E12A-592E-DCFC912BA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EF7D1-8A24-4D1B-93F0-EC546A0BB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885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B7AF7-320B-8938-6D26-0CA1A991B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B4147A-98EB-12EF-B259-A6D8B81A2B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835CFB-27B2-C184-A636-D2988EB55D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72181-8B19-A592-2C3A-BA6162ABA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639ED-AB08-40E3-AA5A-4603F47B7EE8}" type="datetimeFigureOut">
              <a:rPr lang="en-US" smtClean="0"/>
              <a:t>10/8/24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7BBCD1-BD52-69B7-67A3-56F3C3522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50AC2D-F27A-403B-1B59-F45985DD3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EF7D1-8A24-4D1B-93F0-EC546A0BB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312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09B0C9-A413-6D03-2C75-CC9BAB112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A1CE03-886C-7E75-93ED-8C1C2ABC0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93AF7C-EB0A-65C1-C9D4-EBBE719F62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639ED-AB08-40E3-AA5A-4603F47B7EE8}" type="datetimeFigureOut">
              <a:rPr lang="en-US" smtClean="0"/>
              <a:t>10/8/24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5043BA-60AB-8895-F30D-A3718055A9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6E7F9-40E3-27F8-B572-5E00E8BBC8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EF7D1-8A24-4D1B-93F0-EC546A0BB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15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D2E2538-9B3B-92DF-2637-3FEA199C3F64}"/>
              </a:ext>
            </a:extLst>
          </p:cNvPr>
          <p:cNvSpPr txBox="1"/>
          <p:nvPr/>
        </p:nvSpPr>
        <p:spPr>
          <a:xfrm>
            <a:off x="310402" y="245118"/>
            <a:ext cx="11527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Avoiding Burnt Pizza: </a:t>
            </a:r>
            <a:r>
              <a:rPr lang="en-US" sz="3200" i="1" dirty="0"/>
              <a:t>Ingredients</a:t>
            </a:r>
          </a:p>
        </p:txBody>
      </p:sp>
      <p:pic>
        <p:nvPicPr>
          <p:cNvPr id="2050" name="Picture 2" descr="Artisan Pizza Dough">
            <a:extLst>
              <a:ext uri="{FF2B5EF4-FFF2-40B4-BE49-F238E27FC236}">
                <a16:creationId xmlns:a16="http://schemas.microsoft.com/office/drawing/2014/main" id="{452FB24E-2566-045A-4B4C-52D7F2F4B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412" y="1859805"/>
            <a:ext cx="7129616" cy="475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5BC342-4560-DC2F-2666-06BFC0AD6A6B}"/>
              </a:ext>
            </a:extLst>
          </p:cNvPr>
          <p:cNvSpPr txBox="1"/>
          <p:nvPr/>
        </p:nvSpPr>
        <p:spPr>
          <a:xfrm>
            <a:off x="2509412" y="905698"/>
            <a:ext cx="61015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rgbClr val="C00000"/>
                </a:solidFill>
              </a:rPr>
              <a:t>Pizza Topping Order</a:t>
            </a:r>
          </a:p>
          <a:p>
            <a:r>
              <a:rPr lang="en-US" sz="2800" dirty="0">
                <a:solidFill>
                  <a:srgbClr val="C00000"/>
                </a:solidFill>
              </a:rPr>
              <a:t>1. Dough</a:t>
            </a:r>
          </a:p>
        </p:txBody>
      </p:sp>
    </p:spTree>
    <p:extLst>
      <p:ext uri="{BB962C8B-B14F-4D97-AF65-F5344CB8AC3E}">
        <p14:creationId xmlns:p14="http://schemas.microsoft.com/office/powerpoint/2010/main" val="3430851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D2E2538-9B3B-92DF-2637-3FEA199C3F64}"/>
              </a:ext>
            </a:extLst>
          </p:cNvPr>
          <p:cNvSpPr txBox="1"/>
          <p:nvPr/>
        </p:nvSpPr>
        <p:spPr>
          <a:xfrm>
            <a:off x="310402" y="245118"/>
            <a:ext cx="11527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Avoiding Burnt Pizza: </a:t>
            </a:r>
            <a:r>
              <a:rPr lang="en-US" sz="3200" i="1" dirty="0"/>
              <a:t>Ingredients</a:t>
            </a:r>
          </a:p>
        </p:txBody>
      </p:sp>
      <p:pic>
        <p:nvPicPr>
          <p:cNvPr id="2050" name="Picture 2" descr="Artisan Pizza Dough">
            <a:extLst>
              <a:ext uri="{FF2B5EF4-FFF2-40B4-BE49-F238E27FC236}">
                <a16:creationId xmlns:a16="http://schemas.microsoft.com/office/drawing/2014/main" id="{452FB24E-2566-045A-4B4C-52D7F2F4B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412" y="1859805"/>
            <a:ext cx="7129616" cy="475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2F14800-A3BE-50EA-D8D0-A73F3CE9E3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316" y="1743227"/>
            <a:ext cx="4945626" cy="49161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75DC95-BC9F-BD95-C600-9BB4922541CF}"/>
              </a:ext>
            </a:extLst>
          </p:cNvPr>
          <p:cNvSpPr txBox="1"/>
          <p:nvPr/>
        </p:nvSpPr>
        <p:spPr>
          <a:xfrm>
            <a:off x="2509412" y="905698"/>
            <a:ext cx="61015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rgbClr val="C00000"/>
                </a:solidFill>
              </a:rPr>
              <a:t>Pizza Topping Order</a:t>
            </a:r>
          </a:p>
          <a:p>
            <a:r>
              <a:rPr lang="en-US" sz="2800" dirty="0">
                <a:solidFill>
                  <a:srgbClr val="C00000"/>
                </a:solidFill>
              </a:rPr>
              <a:t>2. Sauce</a:t>
            </a:r>
          </a:p>
        </p:txBody>
      </p:sp>
    </p:spTree>
    <p:extLst>
      <p:ext uri="{BB962C8B-B14F-4D97-AF65-F5344CB8AC3E}">
        <p14:creationId xmlns:p14="http://schemas.microsoft.com/office/powerpoint/2010/main" val="2619221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D2E2538-9B3B-92DF-2637-3FEA199C3F64}"/>
              </a:ext>
            </a:extLst>
          </p:cNvPr>
          <p:cNvSpPr txBox="1"/>
          <p:nvPr/>
        </p:nvSpPr>
        <p:spPr>
          <a:xfrm>
            <a:off x="310402" y="245118"/>
            <a:ext cx="11527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Avoiding Burnt Pizza: </a:t>
            </a:r>
            <a:r>
              <a:rPr lang="en-US" sz="3200" i="1" dirty="0"/>
              <a:t>Ingredients</a:t>
            </a:r>
          </a:p>
        </p:txBody>
      </p:sp>
      <p:pic>
        <p:nvPicPr>
          <p:cNvPr id="2050" name="Picture 2" descr="Artisan Pizza Dough">
            <a:extLst>
              <a:ext uri="{FF2B5EF4-FFF2-40B4-BE49-F238E27FC236}">
                <a16:creationId xmlns:a16="http://schemas.microsoft.com/office/drawing/2014/main" id="{452FB24E-2566-045A-4B4C-52D7F2F4B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412" y="1859805"/>
            <a:ext cx="7129616" cy="475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2F14800-A3BE-50EA-D8D0-A73F3CE9E3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316" y="1743227"/>
            <a:ext cx="4945626" cy="49161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5D7750C-B99E-400B-4C54-3659D4ABAF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0" y="-333476"/>
            <a:ext cx="5904271" cy="88564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59F6AD-9761-2795-450B-89932FC63A6A}"/>
              </a:ext>
            </a:extLst>
          </p:cNvPr>
          <p:cNvSpPr txBox="1"/>
          <p:nvPr/>
        </p:nvSpPr>
        <p:spPr>
          <a:xfrm>
            <a:off x="2509412" y="905698"/>
            <a:ext cx="61015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rgbClr val="C00000"/>
                </a:solidFill>
              </a:rPr>
              <a:t>Pizza Topping Order</a:t>
            </a:r>
          </a:p>
          <a:p>
            <a:r>
              <a:rPr lang="en-US" sz="2800" dirty="0">
                <a:solidFill>
                  <a:srgbClr val="C00000"/>
                </a:solidFill>
              </a:rPr>
              <a:t>3. Cheese</a:t>
            </a:r>
          </a:p>
        </p:txBody>
      </p:sp>
    </p:spTree>
    <p:extLst>
      <p:ext uri="{BB962C8B-B14F-4D97-AF65-F5344CB8AC3E}">
        <p14:creationId xmlns:p14="http://schemas.microsoft.com/office/powerpoint/2010/main" val="2307953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D2E2538-9B3B-92DF-2637-3FEA199C3F64}"/>
              </a:ext>
            </a:extLst>
          </p:cNvPr>
          <p:cNvSpPr txBox="1"/>
          <p:nvPr/>
        </p:nvSpPr>
        <p:spPr>
          <a:xfrm>
            <a:off x="310402" y="245118"/>
            <a:ext cx="11527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Avoiding Burnt Pizza: </a:t>
            </a:r>
            <a:r>
              <a:rPr lang="en-US" sz="3200" i="1" dirty="0"/>
              <a:t>Ingredients</a:t>
            </a:r>
          </a:p>
        </p:txBody>
      </p:sp>
      <p:pic>
        <p:nvPicPr>
          <p:cNvPr id="2050" name="Picture 2" descr="Artisan Pizza Dough">
            <a:extLst>
              <a:ext uri="{FF2B5EF4-FFF2-40B4-BE49-F238E27FC236}">
                <a16:creationId xmlns:a16="http://schemas.microsoft.com/office/drawing/2014/main" id="{452FB24E-2566-045A-4B4C-52D7F2F4B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412" y="1859805"/>
            <a:ext cx="7129616" cy="475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815C600-BC46-6951-0F3F-D2D3513B9B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207" y="1557045"/>
            <a:ext cx="5073445" cy="51547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D753356-9E28-692F-44DD-297B1365ED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03574">
            <a:off x="3705212" y="1691050"/>
            <a:ext cx="5133737" cy="51457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FC614D1-A423-1B43-07B0-24A11DAB9A6E}"/>
              </a:ext>
            </a:extLst>
          </p:cNvPr>
          <p:cNvSpPr txBox="1"/>
          <p:nvPr/>
        </p:nvSpPr>
        <p:spPr>
          <a:xfrm>
            <a:off x="2509412" y="905698"/>
            <a:ext cx="50734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solidFill>
                  <a:srgbClr val="C00000"/>
                </a:solidFill>
              </a:rPr>
              <a:t>Pizza Topping Order</a:t>
            </a:r>
          </a:p>
          <a:p>
            <a:r>
              <a:rPr lang="en-US" sz="2800" dirty="0">
                <a:solidFill>
                  <a:srgbClr val="C00000"/>
                </a:solidFill>
              </a:rPr>
              <a:t>4. Meat and/or Other Toppings</a:t>
            </a:r>
          </a:p>
        </p:txBody>
      </p:sp>
    </p:spTree>
    <p:extLst>
      <p:ext uri="{BB962C8B-B14F-4D97-AF65-F5344CB8AC3E}">
        <p14:creationId xmlns:p14="http://schemas.microsoft.com/office/powerpoint/2010/main" val="4040376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D2E2538-9B3B-92DF-2637-3FEA199C3F64}"/>
              </a:ext>
            </a:extLst>
          </p:cNvPr>
          <p:cNvSpPr txBox="1"/>
          <p:nvPr/>
        </p:nvSpPr>
        <p:spPr>
          <a:xfrm>
            <a:off x="310402" y="245118"/>
            <a:ext cx="11527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Avoiding Burnt Pizza: </a:t>
            </a:r>
            <a:r>
              <a:rPr lang="en-US" sz="3200" i="1" dirty="0"/>
              <a:t>Ingredients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FF5A76-27F9-B297-3505-D16A15C60485}"/>
              </a:ext>
            </a:extLst>
          </p:cNvPr>
          <p:cNvSpPr txBox="1"/>
          <p:nvPr/>
        </p:nvSpPr>
        <p:spPr>
          <a:xfrm>
            <a:off x="788429" y="1139435"/>
            <a:ext cx="105715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</a:rPr>
              <a:t>*Warning: Adding too many toppings can cause improper heating.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3C78D8E-5187-5631-B39E-4B80B64BE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735" y="2481355"/>
            <a:ext cx="3526970" cy="3577689"/>
          </a:xfrm>
          <a:prstGeom prst="ellipse">
            <a:avLst/>
          </a:prstGeom>
          <a:ln w="63500" cap="rnd">
            <a:solidFill>
              <a:schemeClr val="accent2">
                <a:lumMod val="50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69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755B666-41D1-04D0-1D05-D4AC82C1B8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6347" y="1003385"/>
            <a:ext cx="2434945" cy="242561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EF6D8C3-F956-EC16-56B0-528EB7C8FA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943" y="1500334"/>
            <a:ext cx="4420375" cy="1182541"/>
          </a:xfrm>
          <a:prstGeom prst="ellipse">
            <a:avLst/>
          </a:prstGeom>
          <a:ln w="63500" cap="rnd">
            <a:solidFill>
              <a:srgbClr val="FF00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D2E2538-9B3B-92DF-2637-3FEA199C3F64}"/>
              </a:ext>
            </a:extLst>
          </p:cNvPr>
          <p:cNvSpPr txBox="1"/>
          <p:nvPr/>
        </p:nvSpPr>
        <p:spPr>
          <a:xfrm>
            <a:off x="332179" y="228769"/>
            <a:ext cx="11527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Avoiding Burnt Pizza: </a:t>
            </a:r>
            <a:r>
              <a:rPr lang="en-US" sz="3200" i="1" dirty="0"/>
              <a:t>Process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9DBDF24-05C1-4E9C-281F-40F7D90B3769}"/>
              </a:ext>
            </a:extLst>
          </p:cNvPr>
          <p:cNvCxnSpPr>
            <a:cxnSpLocks/>
            <a:stCxn id="17" idx="7"/>
          </p:cNvCxnSpPr>
          <p:nvPr/>
        </p:nvCxnSpPr>
        <p:spPr>
          <a:xfrm flipV="1">
            <a:off x="3968969" y="1241392"/>
            <a:ext cx="2281002" cy="43212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0340F82-6887-8F0C-CA50-C6E2A3F4B5E3}"/>
              </a:ext>
            </a:extLst>
          </p:cNvPr>
          <p:cNvSpPr txBox="1"/>
          <p:nvPr/>
        </p:nvSpPr>
        <p:spPr>
          <a:xfrm>
            <a:off x="8291238" y="1447255"/>
            <a:ext cx="28776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Cook for less than or equal to 20 minutes, depending on your oven.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A193423-3219-C159-5581-5BC15230A6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4099" y="4175125"/>
            <a:ext cx="3951597" cy="2379306"/>
          </a:xfrm>
          <a:prstGeom prst="ellipse">
            <a:avLst/>
          </a:prstGeom>
          <a:ln w="63500" cap="rnd">
            <a:solidFill>
              <a:srgbClr val="FF00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05CB8B3-335D-7FFF-3865-7FBC379959B4}"/>
              </a:ext>
            </a:extLst>
          </p:cNvPr>
          <p:cNvCxnSpPr>
            <a:cxnSpLocks/>
          </p:cNvCxnSpPr>
          <p:nvPr/>
        </p:nvCxnSpPr>
        <p:spPr>
          <a:xfrm flipV="1">
            <a:off x="4066966" y="2435360"/>
            <a:ext cx="1853456" cy="184034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269F9FC-7209-3A6C-119B-8BBC4F61FF8B}"/>
              </a:ext>
            </a:extLst>
          </p:cNvPr>
          <p:cNvSpPr txBox="1"/>
          <p:nvPr/>
        </p:nvSpPr>
        <p:spPr>
          <a:xfrm>
            <a:off x="5280945" y="4626114"/>
            <a:ext cx="16301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Make sure the pizza pan is placed on the bottom rack in the oven.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252EAD-D362-579A-6068-41A99529BCFC}"/>
              </a:ext>
            </a:extLst>
          </p:cNvPr>
          <p:cNvSpPr txBox="1"/>
          <p:nvPr/>
        </p:nvSpPr>
        <p:spPr>
          <a:xfrm>
            <a:off x="1900422" y="1908920"/>
            <a:ext cx="11949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425 - 450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°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81CB66F-D608-C692-5E4C-1A16492CC7D7}"/>
              </a:ext>
            </a:extLst>
          </p:cNvPr>
          <p:cNvSpPr txBox="1"/>
          <p:nvPr/>
        </p:nvSpPr>
        <p:spPr>
          <a:xfrm>
            <a:off x="438581" y="2693979"/>
            <a:ext cx="3852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Preheat the oven to ensure even heating.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EE4DFB3-6F4B-58C6-820A-F993C9D6E1B3}"/>
              </a:ext>
            </a:extLst>
          </p:cNvPr>
          <p:cNvCxnSpPr>
            <a:cxnSpLocks/>
          </p:cNvCxnSpPr>
          <p:nvPr/>
        </p:nvCxnSpPr>
        <p:spPr>
          <a:xfrm flipH="1" flipV="1">
            <a:off x="6949917" y="1241392"/>
            <a:ext cx="1942156" cy="145258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47391DDE-CBCF-D24D-73C7-80753EB7015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9" t="3637" r="6518" b="6484"/>
          <a:stretch/>
        </p:blipFill>
        <p:spPr>
          <a:xfrm>
            <a:off x="8215155" y="2491922"/>
            <a:ext cx="3029819" cy="2783843"/>
          </a:xfrm>
          <a:prstGeom prst="ellipse">
            <a:avLst/>
          </a:prstGeom>
          <a:ln w="63500" cap="rnd">
            <a:solidFill>
              <a:srgbClr val="FF00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500198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142D5FD0-D553-8B6E-FFAE-F16395890B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8" b="1278"/>
          <a:stretch/>
        </p:blipFill>
        <p:spPr>
          <a:xfrm>
            <a:off x="244677" y="4234168"/>
            <a:ext cx="3515560" cy="2116763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5C7BAA4-BF2E-F1A1-AFBF-F87CE3E39B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561" y="1419668"/>
            <a:ext cx="4313923" cy="1135242"/>
          </a:xfrm>
          <a:prstGeom prst="ellipse">
            <a:avLst/>
          </a:prstGeom>
          <a:ln w="63500" cap="rnd">
            <a:solidFill>
              <a:srgbClr val="FF00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7F7868B-9363-7B2B-EA39-3F514C5D45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1009" y="2007143"/>
            <a:ext cx="4158580" cy="3065345"/>
          </a:xfrm>
          <a:prstGeom prst="ellipse">
            <a:avLst/>
          </a:prstGeom>
          <a:ln w="63500" cap="rnd">
            <a:solidFill>
              <a:srgbClr val="FF00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DA981C-1FD1-7261-362D-182F8995C4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5425" y="1029733"/>
            <a:ext cx="2438955" cy="24296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D2E2538-9B3B-92DF-2637-3FEA199C3F64}"/>
              </a:ext>
            </a:extLst>
          </p:cNvPr>
          <p:cNvSpPr txBox="1"/>
          <p:nvPr/>
        </p:nvSpPr>
        <p:spPr>
          <a:xfrm>
            <a:off x="310402" y="245118"/>
            <a:ext cx="11527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Avoiding Burnt Pizza: </a:t>
            </a:r>
            <a:r>
              <a:rPr lang="en-US" sz="3200" i="1" dirty="0"/>
              <a:t>Equipment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822E69F-3CB9-18AE-0565-0786943F7F28}"/>
              </a:ext>
            </a:extLst>
          </p:cNvPr>
          <p:cNvCxnSpPr>
            <a:cxnSpLocks/>
          </p:cNvCxnSpPr>
          <p:nvPr/>
        </p:nvCxnSpPr>
        <p:spPr>
          <a:xfrm flipV="1">
            <a:off x="2740511" y="2478634"/>
            <a:ext cx="2614362" cy="279801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F488130-0E5C-FCD1-807C-39E5096CFE68}"/>
              </a:ext>
            </a:extLst>
          </p:cNvPr>
          <p:cNvCxnSpPr>
            <a:cxnSpLocks/>
          </p:cNvCxnSpPr>
          <p:nvPr/>
        </p:nvCxnSpPr>
        <p:spPr>
          <a:xfrm flipH="1" flipV="1">
            <a:off x="6124902" y="2244537"/>
            <a:ext cx="3261694" cy="118446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E7B9DB1-B12E-667B-120B-066ACFD17C28}"/>
              </a:ext>
            </a:extLst>
          </p:cNvPr>
          <p:cNvCxnSpPr>
            <a:cxnSpLocks/>
          </p:cNvCxnSpPr>
          <p:nvPr/>
        </p:nvCxnSpPr>
        <p:spPr>
          <a:xfrm flipV="1">
            <a:off x="2740511" y="1248091"/>
            <a:ext cx="3247623" cy="56398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091A0247-9F21-2277-6BFD-70C4FFC167E5}"/>
              </a:ext>
            </a:extLst>
          </p:cNvPr>
          <p:cNvSpPr txBox="1"/>
          <p:nvPr/>
        </p:nvSpPr>
        <p:spPr>
          <a:xfrm>
            <a:off x="1845147" y="1837866"/>
            <a:ext cx="11630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425 - 450</a:t>
            </a:r>
            <a:r>
              <a:rPr lang="en-US" sz="16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°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A1A6EC3-9684-02ED-70D9-2CB1BD9639CB}"/>
              </a:ext>
            </a:extLst>
          </p:cNvPr>
          <p:cNvSpPr txBox="1"/>
          <p:nvPr/>
        </p:nvSpPr>
        <p:spPr>
          <a:xfrm>
            <a:off x="361618" y="2615594"/>
            <a:ext cx="38527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Make sure the oven is set between 425-450 degrees, or less.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EAC3E96-CB66-F354-972F-B926D62205D5}"/>
              </a:ext>
            </a:extLst>
          </p:cNvPr>
          <p:cNvSpPr txBox="1"/>
          <p:nvPr/>
        </p:nvSpPr>
        <p:spPr>
          <a:xfrm>
            <a:off x="3875856" y="4613462"/>
            <a:ext cx="1745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Make sure the pizza is placed on an adequate pizza pan.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E2796B7-7A4C-DCFB-1243-2E4BEB6F22C4}"/>
              </a:ext>
            </a:extLst>
          </p:cNvPr>
          <p:cNvSpPr txBox="1"/>
          <p:nvPr/>
        </p:nvSpPr>
        <p:spPr>
          <a:xfrm>
            <a:off x="7985315" y="5155806"/>
            <a:ext cx="38527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Use the convection setting on the oven, if available, to circulate heat for more even heating.</a:t>
            </a:r>
          </a:p>
        </p:txBody>
      </p:sp>
    </p:spTree>
    <p:extLst>
      <p:ext uri="{BB962C8B-B14F-4D97-AF65-F5344CB8AC3E}">
        <p14:creationId xmlns:p14="http://schemas.microsoft.com/office/powerpoint/2010/main" val="1748620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65C7BAA4-BF2E-F1A1-AFBF-F87CE3E39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402" y="1313847"/>
            <a:ext cx="3852724" cy="1013874"/>
          </a:xfrm>
          <a:prstGeom prst="ellipse">
            <a:avLst/>
          </a:prstGeom>
          <a:ln w="63500" cap="rnd">
            <a:solidFill>
              <a:srgbClr val="FF00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7F7868B-9363-7B2B-EA39-3F514C5D45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8" r="4478"/>
          <a:stretch/>
        </p:blipFill>
        <p:spPr>
          <a:xfrm>
            <a:off x="7751009" y="2007143"/>
            <a:ext cx="4158580" cy="3065345"/>
          </a:xfrm>
          <a:prstGeom prst="ellipse">
            <a:avLst/>
          </a:prstGeom>
          <a:ln w="63500" cap="rnd">
            <a:solidFill>
              <a:srgbClr val="FF00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DA981C-1FD1-7261-362D-182F8995C4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4949" y="1052350"/>
            <a:ext cx="2322101" cy="23132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D2E2538-9B3B-92DF-2637-3FEA199C3F64}"/>
              </a:ext>
            </a:extLst>
          </p:cNvPr>
          <p:cNvSpPr txBox="1"/>
          <p:nvPr/>
        </p:nvSpPr>
        <p:spPr>
          <a:xfrm>
            <a:off x="310402" y="245118"/>
            <a:ext cx="11527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Avoiding Burnt Pizza: </a:t>
            </a:r>
            <a:r>
              <a:rPr lang="en-US" sz="3200" i="1" dirty="0"/>
              <a:t>Environment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822E69F-3CB9-18AE-0565-0786943F7F28}"/>
              </a:ext>
            </a:extLst>
          </p:cNvPr>
          <p:cNvCxnSpPr>
            <a:cxnSpLocks/>
          </p:cNvCxnSpPr>
          <p:nvPr/>
        </p:nvCxnSpPr>
        <p:spPr>
          <a:xfrm flipV="1">
            <a:off x="2334798" y="3233423"/>
            <a:ext cx="3321284" cy="125750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F488130-0E5C-FCD1-807C-39E5096CFE68}"/>
              </a:ext>
            </a:extLst>
          </p:cNvPr>
          <p:cNvCxnSpPr>
            <a:cxnSpLocks/>
          </p:cNvCxnSpPr>
          <p:nvPr/>
        </p:nvCxnSpPr>
        <p:spPr>
          <a:xfrm flipH="1" flipV="1">
            <a:off x="6174557" y="2450969"/>
            <a:ext cx="1576452" cy="84395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E7B9DB1-B12E-667B-120B-066ACFD17C28}"/>
              </a:ext>
            </a:extLst>
          </p:cNvPr>
          <p:cNvCxnSpPr>
            <a:cxnSpLocks/>
          </p:cNvCxnSpPr>
          <p:nvPr/>
        </p:nvCxnSpPr>
        <p:spPr>
          <a:xfrm flipV="1">
            <a:off x="2740511" y="1250400"/>
            <a:ext cx="3203958" cy="56167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091A0247-9F21-2277-6BFD-70C4FFC167E5}"/>
              </a:ext>
            </a:extLst>
          </p:cNvPr>
          <p:cNvSpPr txBox="1"/>
          <p:nvPr/>
        </p:nvSpPr>
        <p:spPr>
          <a:xfrm>
            <a:off x="1715594" y="1519685"/>
            <a:ext cx="10423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Temp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Time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A1A6EC3-9684-02ED-70D9-2CB1BD9639CB}"/>
              </a:ext>
            </a:extLst>
          </p:cNvPr>
          <p:cNvSpPr txBox="1"/>
          <p:nvPr/>
        </p:nvSpPr>
        <p:spPr>
          <a:xfrm>
            <a:off x="310402" y="2360426"/>
            <a:ext cx="38527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Higher altitudes affect baking time and require adjustments in temperature or timing.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EAC3E96-CB66-F354-972F-B926D62205D5}"/>
              </a:ext>
            </a:extLst>
          </p:cNvPr>
          <p:cNvSpPr txBox="1"/>
          <p:nvPr/>
        </p:nvSpPr>
        <p:spPr>
          <a:xfrm>
            <a:off x="2740511" y="4527532"/>
            <a:ext cx="17458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Keep the oven door closed while baking to prevent change in cooking temperatures.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E2796B7-7A4C-DCFB-1243-2E4BEB6F22C4}"/>
              </a:ext>
            </a:extLst>
          </p:cNvPr>
          <p:cNvSpPr txBox="1"/>
          <p:nvPr/>
        </p:nvSpPr>
        <p:spPr>
          <a:xfrm>
            <a:off x="7985315" y="5155806"/>
            <a:ext cx="3852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Too many items in the oven can block airflow and cause the pizza to burn.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BA8613-414A-5BAB-CF07-EC083F9684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093" y="4189458"/>
            <a:ext cx="2026564" cy="2156986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75751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D2E2538-9B3B-92DF-2637-3FEA199C3F64}"/>
              </a:ext>
            </a:extLst>
          </p:cNvPr>
          <p:cNvSpPr txBox="1"/>
          <p:nvPr/>
        </p:nvSpPr>
        <p:spPr>
          <a:xfrm>
            <a:off x="310402" y="245118"/>
            <a:ext cx="11527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Avoiding Burnt Pizza: </a:t>
            </a:r>
            <a:r>
              <a:rPr lang="en-US" sz="3200" i="1" dirty="0"/>
              <a:t>People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FCA68659-4FAE-8FC1-F74F-5E51AC82DC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398633"/>
              </p:ext>
            </p:extLst>
          </p:nvPr>
        </p:nvGraphicFramePr>
        <p:xfrm>
          <a:off x="724508" y="245118"/>
          <a:ext cx="10699424" cy="6714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30677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367</TotalTime>
  <Words>286</Words>
  <Application>Microsoft Macintosh PowerPoint</Application>
  <PresentationFormat>Widescreen</PresentationFormat>
  <Paragraphs>35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Boeing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Ferguson (US), Jenny R</dc:creator>
  <cp:lastModifiedBy>Swan, Gerry M.</cp:lastModifiedBy>
  <cp:revision>10</cp:revision>
  <dcterms:created xsi:type="dcterms:W3CDTF">2024-09-26T16:54:42Z</dcterms:created>
  <dcterms:modified xsi:type="dcterms:W3CDTF">2024-10-08T19:57:18Z</dcterms:modified>
</cp:coreProperties>
</file>