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0AD0D-AE04-5549-A03A-DB80318DECF3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96CC8-1E0B-3244-8021-D3B8BDE7F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24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96CC8-1E0B-3244-8021-D3B8BDE7FB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40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F893E-0474-FD41-BFB0-AF898CA66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B0EEC2-5AAB-D34F-9F13-24B27BEDB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10ACF-35DD-594E-A34D-A0E7370D2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9DC7-0A52-7541-8A8C-B1222C699B10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7737D-7A9D-FA41-95DF-F629AC61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46065-9307-BB45-85CF-049D49B3F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701D-0A76-9F4E-B052-24EA99CCB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9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DF1E2-0108-9B42-AAA4-98ACB7E34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E6FEAB-E12A-D94B-B417-97C362F96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C9F66-41EB-7A49-B710-CACE05F2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9DC7-0A52-7541-8A8C-B1222C699B10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7D928-ED0F-F84D-91E3-5769F3D5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75A32-67FD-0147-AEFE-B33323AD1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701D-0A76-9F4E-B052-24EA99CCB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1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964553-D4C6-6A4A-B04D-B3AC45CB1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DFB50-D0DA-FF4E-B93F-08D145238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7CB5E-ACA8-E247-8FB1-2B1B2E3D9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9DC7-0A52-7541-8A8C-B1222C699B10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D5936-8948-BE4D-905D-8A5EAF324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012AF-55C0-684F-9939-EF28D018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701D-0A76-9F4E-B052-24EA99CCB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7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44A54-1E1C-F242-B8DB-6712613DE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DEB1C-F9E1-7D48-8293-5338FC5D5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C1DFF-C0A9-CA43-B244-AF6B33924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9DC7-0A52-7541-8A8C-B1222C699B10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158A4-67BA-1F41-B335-BBFF131A8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121BE-CCAE-6E45-B2CB-928EA5264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701D-0A76-9F4E-B052-24EA99CCB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5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8236-7209-894F-9B57-BE52945E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09391-8EFD-8E42-ACCF-F36CA5DFF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972C4-1C4E-9C4A-8C78-576DEC5A1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9DC7-0A52-7541-8A8C-B1222C699B10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BF2AD-9569-4746-B12E-3780628F8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99FE5-0AE6-4A49-B3B8-6D2BAC3AE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701D-0A76-9F4E-B052-24EA99CCB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5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05BA8-F279-B147-9621-AAD1BCBB8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7F977-5CDE-EC4E-AEAA-5A4042208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56C73-E6B0-F642-BFDD-85AC8842B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D19DD-AF50-7541-BC1B-7A0F63F2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9DC7-0A52-7541-8A8C-B1222C699B10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F40639-56F7-1840-B609-B38A6CB73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DE14E-F947-E74E-B8D9-8BC50E5BE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701D-0A76-9F4E-B052-24EA99CCB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6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94B92-B261-7E49-B5A2-F0963D34F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787EB-43E0-D54C-84D6-8743D0B30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17B97-107F-0F4E-B112-F82CB0B69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D60B57-8188-0947-92B8-B4249D405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72E1D7-C130-1A4B-AB59-14F2E73CF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D46B80-D6CB-CF41-84B7-B89B5FACE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9DC7-0A52-7541-8A8C-B1222C699B10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35A460-8308-3942-A80C-A6E1F0025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8B4EAA-C0D6-A048-906A-636802A0E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701D-0A76-9F4E-B052-24EA99CCB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0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74796-CF7A-044D-A99E-99E9CAD4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AF5456-20A5-5341-934E-F382EB8D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9DC7-0A52-7541-8A8C-B1222C699B10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849485-6C04-8B4C-A55A-4CD44A917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A8290-F91C-CB49-9AF8-AD68B708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701D-0A76-9F4E-B052-24EA99CCB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0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0D1EA7-241D-A74B-AA9E-B2F764C0B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9DC7-0A52-7541-8A8C-B1222C699B10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D58B26-EE8C-C747-8E04-2C5645C5E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EE485-8DEF-3F44-A568-F250104C3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701D-0A76-9F4E-B052-24EA99CCB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9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7411-461A-D24A-8D9B-B1A755503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79966-57FF-534C-B5B3-4992BB3DE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E40821-BD05-E34E-97A4-43327D76F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EE103-DA3E-9948-8ADE-73CC5E68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9DC7-0A52-7541-8A8C-B1222C699B10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A78E6-C1A0-0F41-A039-2B475691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D9F31-D388-D640-B804-3675683A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701D-0A76-9F4E-B052-24EA99CCB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E21A9-DB9D-7D4A-9FD7-880898515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0A134-0C33-9C4C-8575-A878D01150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5963A-3ED8-D843-B056-1E6905F7A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56082-630D-2740-BDEE-72A6C46E4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9DC7-0A52-7541-8A8C-B1222C699B10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2F3D85-C6DB-1C42-B80A-0E1653871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E1C70-F52D-854E-8356-2B0C2F8B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701D-0A76-9F4E-B052-24EA99CCB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8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B17F0-FCA5-DF48-9E41-C4775379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E2E7E-0577-F84A-A666-C59C7A188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83C89-4140-7C4B-ACDC-1EEA158B8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E9DC7-0A52-7541-8A8C-B1222C699B10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C862D-0D30-DF4E-81D8-316A82E3DE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89DB2-FF01-0F40-B108-AFF6F57D0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9701D-0A76-9F4E-B052-24EA99CCB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1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slide" Target="slide2.xm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slide" Target="slide1.xml"/><Relationship Id="rId4" Type="http://schemas.openxmlformats.org/officeDocument/2006/relationships/image" Target="../media/image6.svg"/><Relationship Id="rId9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12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19.jpg"/><Relationship Id="rId5" Type="http://schemas.openxmlformats.org/officeDocument/2006/relationships/image" Target="../media/image17.png"/><Relationship Id="rId10" Type="http://schemas.openxmlformats.org/officeDocument/2006/relationships/slide" Target="slide8.xml"/><Relationship Id="rId4" Type="http://schemas.openxmlformats.org/officeDocument/2006/relationships/image" Target="../media/image6.sv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12" Type="http://schemas.openxmlformats.org/officeDocument/2006/relationships/slide" Target="slide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jpg"/><Relationship Id="rId5" Type="http://schemas.openxmlformats.org/officeDocument/2006/relationships/image" Target="../media/image14.png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12" Type="http://schemas.openxmlformats.org/officeDocument/2006/relationships/slide" Target="slide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1.jpg"/><Relationship Id="rId5" Type="http://schemas.openxmlformats.org/officeDocument/2006/relationships/image" Target="../media/image14.png"/><Relationship Id="rId10" Type="http://schemas.openxmlformats.org/officeDocument/2006/relationships/slide" Target="slide6.xml"/><Relationship Id="rId4" Type="http://schemas.openxmlformats.org/officeDocument/2006/relationships/image" Target="../media/image6.sv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2.jpg"/><Relationship Id="rId5" Type="http://schemas.openxmlformats.org/officeDocument/2006/relationships/image" Target="../media/image14.png"/><Relationship Id="rId10" Type="http://schemas.openxmlformats.org/officeDocument/2006/relationships/slide" Target="slide5.xml"/><Relationship Id="rId4" Type="http://schemas.openxmlformats.org/officeDocument/2006/relationships/image" Target="../media/image6.sv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12" Type="http://schemas.openxmlformats.org/officeDocument/2006/relationships/slide" Target="slide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jpg"/><Relationship Id="rId5" Type="http://schemas.openxmlformats.org/officeDocument/2006/relationships/image" Target="../media/image17.png"/><Relationship Id="rId10" Type="http://schemas.openxmlformats.org/officeDocument/2006/relationships/image" Target="../media/image15.svg"/><Relationship Id="rId4" Type="http://schemas.openxmlformats.org/officeDocument/2006/relationships/image" Target="../media/image6.sv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slide" Target="slide9.xml"/><Relationship Id="rId12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4.jpg"/><Relationship Id="rId5" Type="http://schemas.openxmlformats.org/officeDocument/2006/relationships/image" Target="../media/image17.png"/><Relationship Id="rId10" Type="http://schemas.openxmlformats.org/officeDocument/2006/relationships/slide" Target="slide3.xml"/><Relationship Id="rId4" Type="http://schemas.openxmlformats.org/officeDocument/2006/relationships/image" Target="../media/image6.svg"/><Relationship Id="rId9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5.xml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slide" Target="slide1.xml"/><Relationship Id="rId5" Type="http://schemas.openxmlformats.org/officeDocument/2006/relationships/image" Target="../media/image6.svg"/><Relationship Id="rId10" Type="http://schemas.openxmlformats.org/officeDocument/2006/relationships/image" Target="../media/image25.jpg"/><Relationship Id="rId4" Type="http://schemas.openxmlformats.org/officeDocument/2006/relationships/image" Target="../media/image5.png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Lights On with solid fill">
            <a:extLst>
              <a:ext uri="{FF2B5EF4-FFF2-40B4-BE49-F238E27FC236}">
                <a16:creationId xmlns:a16="http://schemas.microsoft.com/office/drawing/2014/main" id="{6F9D9E01-62B5-AD4D-9F41-85D380473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4454" y="3203838"/>
            <a:ext cx="914400" cy="914400"/>
          </a:xfrm>
          <a:prstGeom prst="rect">
            <a:avLst/>
          </a:prstGeom>
        </p:spPr>
      </p:pic>
      <p:pic>
        <p:nvPicPr>
          <p:cNvPr id="7" name="Graphic 6" descr="Lights On outline">
            <a:extLst>
              <a:ext uri="{FF2B5EF4-FFF2-40B4-BE49-F238E27FC236}">
                <a16:creationId xmlns:a16="http://schemas.microsoft.com/office/drawing/2014/main" id="{6C6B71AD-451A-6344-8BBE-49124BF7F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4454" y="1933509"/>
            <a:ext cx="914400" cy="914400"/>
          </a:xfrm>
          <a:prstGeom prst="rect">
            <a:avLst/>
          </a:prstGeom>
        </p:spPr>
      </p:pic>
      <p:pic>
        <p:nvPicPr>
          <p:cNvPr id="9" name="Graphic 8" descr="Fluorescent Light Blub with solid fill">
            <a:extLst>
              <a:ext uri="{FF2B5EF4-FFF2-40B4-BE49-F238E27FC236}">
                <a16:creationId xmlns:a16="http://schemas.microsoft.com/office/drawing/2014/main" id="{271B3C74-641E-9646-84FE-52AC6A4F34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14735" y="3203838"/>
            <a:ext cx="914400" cy="914400"/>
          </a:xfrm>
          <a:prstGeom prst="rect">
            <a:avLst/>
          </a:prstGeom>
        </p:spPr>
      </p:pic>
      <p:pic>
        <p:nvPicPr>
          <p:cNvPr id="11" name="Graphic 10" descr="Fluorescent Light Blub outline">
            <a:extLst>
              <a:ext uri="{FF2B5EF4-FFF2-40B4-BE49-F238E27FC236}">
                <a16:creationId xmlns:a16="http://schemas.microsoft.com/office/drawing/2014/main" id="{ED4B9701-59B2-5745-8D74-9D826A235A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14735" y="1917714"/>
            <a:ext cx="914400" cy="914400"/>
          </a:xfrm>
          <a:prstGeom prst="rect">
            <a:avLst/>
          </a:prstGeom>
        </p:spPr>
      </p:pic>
      <p:pic>
        <p:nvPicPr>
          <p:cNvPr id="13" name="Graphic 12" descr="Lightbulb with solid fill">
            <a:extLst>
              <a:ext uri="{FF2B5EF4-FFF2-40B4-BE49-F238E27FC236}">
                <a16:creationId xmlns:a16="http://schemas.microsoft.com/office/drawing/2014/main" id="{1E9A0BEE-8C04-4846-87BF-DAD8688BAF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79135" y="3203838"/>
            <a:ext cx="914400" cy="914400"/>
          </a:xfrm>
          <a:prstGeom prst="rect">
            <a:avLst/>
          </a:prstGeom>
        </p:spPr>
      </p:pic>
      <p:pic>
        <p:nvPicPr>
          <p:cNvPr id="15" name="Graphic 14" descr="Lightbulb outline">
            <a:extLst>
              <a:ext uri="{FF2B5EF4-FFF2-40B4-BE49-F238E27FC236}">
                <a16:creationId xmlns:a16="http://schemas.microsoft.com/office/drawing/2014/main" id="{2B1AB5EF-F686-0241-827A-95B3B17C39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79135" y="1917714"/>
            <a:ext cx="914400" cy="914400"/>
          </a:xfrm>
          <a:prstGeom prst="rect">
            <a:avLst/>
          </a:prstGeom>
        </p:spPr>
      </p:pic>
      <p:pic>
        <p:nvPicPr>
          <p:cNvPr id="33" name="Picture 32" descr="A picture containing text, indoor, shelf&#10;&#10;Description automatically generated">
            <a:extLst>
              <a:ext uri="{FF2B5EF4-FFF2-40B4-BE49-F238E27FC236}">
                <a16:creationId xmlns:a16="http://schemas.microsoft.com/office/drawing/2014/main" id="{F0B73D97-7244-0541-B2E3-79C1AC83DC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5D2C4E-12B5-954A-ACF3-A6D9F5F48036}"/>
              </a:ext>
            </a:extLst>
          </p:cNvPr>
          <p:cNvSpPr txBox="1"/>
          <p:nvPr/>
        </p:nvSpPr>
        <p:spPr>
          <a:xfrm>
            <a:off x="2813538" y="5263662"/>
            <a:ext cx="1969477" cy="461665"/>
          </a:xfrm>
          <a:prstGeom prst="rect">
            <a:avLst/>
          </a:prstGeom>
          <a:solidFill>
            <a:schemeClr val="bg1"/>
          </a:solidFill>
          <a:ln w="857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Fill Light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8A3B05-7D61-7F43-97AC-0E67FD1A3FCD}"/>
              </a:ext>
            </a:extLst>
          </p:cNvPr>
          <p:cNvSpPr txBox="1"/>
          <p:nvPr/>
        </p:nvSpPr>
        <p:spPr>
          <a:xfrm>
            <a:off x="5111261" y="1392914"/>
            <a:ext cx="1969477" cy="461665"/>
          </a:xfrm>
          <a:prstGeom prst="rect">
            <a:avLst/>
          </a:prstGeom>
          <a:solidFill>
            <a:schemeClr val="bg1"/>
          </a:solidFill>
          <a:ln w="857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Key Light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84CCF3-98F1-C94F-879F-82FDC7090816}"/>
              </a:ext>
            </a:extLst>
          </p:cNvPr>
          <p:cNvSpPr txBox="1"/>
          <p:nvPr/>
        </p:nvSpPr>
        <p:spPr>
          <a:xfrm>
            <a:off x="8014735" y="1701873"/>
            <a:ext cx="1598189" cy="830997"/>
          </a:xfrm>
          <a:prstGeom prst="rect">
            <a:avLst/>
          </a:prstGeom>
          <a:solidFill>
            <a:schemeClr val="bg1"/>
          </a:solidFill>
          <a:ln w="857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Ceiling as Back Light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500D962-CE30-F443-865B-43D86C756161}"/>
              </a:ext>
            </a:extLst>
          </p:cNvPr>
          <p:cNvCxnSpPr>
            <a:stCxn id="20" idx="0"/>
          </p:cNvCxnSpPr>
          <p:nvPr/>
        </p:nvCxnSpPr>
        <p:spPr>
          <a:xfrm flipH="1" flipV="1">
            <a:off x="7807569" y="0"/>
            <a:ext cx="1006261" cy="1701873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35F5C23-2E12-414F-9807-7FBBF9686BAC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4783015" y="1854579"/>
            <a:ext cx="1312985" cy="520335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CD15871-5C03-754B-A518-35F42D78AD51}"/>
              </a:ext>
            </a:extLst>
          </p:cNvPr>
          <p:cNvCxnSpPr>
            <a:cxnSpLocks/>
            <a:stCxn id="2" idx="0"/>
          </p:cNvCxnSpPr>
          <p:nvPr/>
        </p:nvCxnSpPr>
        <p:spPr>
          <a:xfrm flipH="1" flipV="1">
            <a:off x="3409491" y="3203838"/>
            <a:ext cx="388786" cy="205982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hlinkClick r:id="rId15" action="ppaction://hlinksldjump"/>
            <a:extLst>
              <a:ext uri="{FF2B5EF4-FFF2-40B4-BE49-F238E27FC236}">
                <a16:creationId xmlns:a16="http://schemas.microsoft.com/office/drawing/2014/main" id="{E1DAD9B1-3D53-E145-B91F-E2F5A7C95743}"/>
              </a:ext>
            </a:extLst>
          </p:cNvPr>
          <p:cNvSpPr/>
          <p:nvPr/>
        </p:nvSpPr>
        <p:spPr>
          <a:xfrm>
            <a:off x="7807569" y="5380892"/>
            <a:ext cx="2485966" cy="1066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Click to Continue</a:t>
            </a:r>
          </a:p>
        </p:txBody>
      </p:sp>
    </p:spTree>
    <p:extLst>
      <p:ext uri="{BB962C8B-B14F-4D97-AF65-F5344CB8AC3E}">
        <p14:creationId xmlns:p14="http://schemas.microsoft.com/office/powerpoint/2010/main" val="81747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phic 34" descr="Fluorescent Light Blub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923D3D3E-A5C2-BE49-843F-9FC7FCF02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4122" y="15969"/>
            <a:ext cx="1154327" cy="1154327"/>
          </a:xfrm>
          <a:prstGeom prst="rect">
            <a:avLst/>
          </a:prstGeom>
        </p:spPr>
      </p:pic>
      <p:pic>
        <p:nvPicPr>
          <p:cNvPr id="45" name="Graphic 44" descr="Badge Cross with solid fill">
            <a:extLst>
              <a:ext uri="{FF2B5EF4-FFF2-40B4-BE49-F238E27FC236}">
                <a16:creationId xmlns:a16="http://schemas.microsoft.com/office/drawing/2014/main" id="{B7F0B706-3961-D34C-8BF2-9712DF2877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30896"/>
            <a:ext cx="457208" cy="457208"/>
          </a:xfrm>
          <a:prstGeom prst="rect">
            <a:avLst/>
          </a:prstGeom>
        </p:spPr>
      </p:pic>
      <p:pic>
        <p:nvPicPr>
          <p:cNvPr id="34" name="Graphic 33" descr="Fluorescent Light Blub with solid fill">
            <a:hlinkClick r:id="rId7" action="ppaction://hlinksldjump"/>
            <a:extLst>
              <a:ext uri="{FF2B5EF4-FFF2-40B4-BE49-F238E27FC236}">
                <a16:creationId xmlns:a16="http://schemas.microsoft.com/office/drawing/2014/main" id="{FF6DFD4E-DA37-4347-870D-8978C0423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4427" y="5263977"/>
            <a:ext cx="1154327" cy="1154327"/>
          </a:xfrm>
          <a:prstGeom prst="rect">
            <a:avLst/>
          </a:prstGeom>
        </p:spPr>
      </p:pic>
      <p:pic>
        <p:nvPicPr>
          <p:cNvPr id="48" name="Graphic 47" descr="Badge Cross with solid fill">
            <a:extLst>
              <a:ext uri="{FF2B5EF4-FFF2-40B4-BE49-F238E27FC236}">
                <a16:creationId xmlns:a16="http://schemas.microsoft.com/office/drawing/2014/main" id="{9D5B5CF6-C264-214D-A5B3-8089A9063E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1546" y="5263977"/>
            <a:ext cx="457208" cy="457208"/>
          </a:xfrm>
          <a:prstGeom prst="rect">
            <a:avLst/>
          </a:prstGeom>
        </p:spPr>
      </p:pic>
      <p:pic>
        <p:nvPicPr>
          <p:cNvPr id="9" name="Graphic 8" descr="Fluorescent Light Blub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271B3C74-641E-9646-84FE-52AC6A4F3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3394" y="5263978"/>
            <a:ext cx="1154327" cy="1154327"/>
          </a:xfrm>
          <a:prstGeom prst="rect">
            <a:avLst/>
          </a:prstGeom>
        </p:spPr>
      </p:pic>
      <p:pic>
        <p:nvPicPr>
          <p:cNvPr id="50" name="Graphic 49" descr="Badge Cross with solid fill">
            <a:extLst>
              <a:ext uri="{FF2B5EF4-FFF2-40B4-BE49-F238E27FC236}">
                <a16:creationId xmlns:a16="http://schemas.microsoft.com/office/drawing/2014/main" id="{AC19A20B-0CE0-AB4D-AF1C-E8DF7E7AC4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1026" y="5263977"/>
            <a:ext cx="457208" cy="457208"/>
          </a:xfrm>
          <a:prstGeom prst="rect">
            <a:avLst/>
          </a:prstGeom>
        </p:spPr>
      </p:pic>
      <p:pic>
        <p:nvPicPr>
          <p:cNvPr id="5" name="Picture 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8D7362DD-DC59-3F40-8A86-5D4DBE9E48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2000" y="1185223"/>
            <a:ext cx="8128000" cy="5410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9006D2-D26F-EC4B-99B8-96C4CC4F6B3D}"/>
              </a:ext>
            </a:extLst>
          </p:cNvPr>
          <p:cNvSpPr txBox="1"/>
          <p:nvPr/>
        </p:nvSpPr>
        <p:spPr>
          <a:xfrm>
            <a:off x="93785" y="103382"/>
            <a:ext cx="1938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All Off</a:t>
            </a:r>
          </a:p>
        </p:txBody>
      </p:sp>
      <p:sp>
        <p:nvSpPr>
          <p:cNvPr id="2" name="Rounded Rectangle 1">
            <a:hlinkClick r:id="rId10" action="ppaction://hlinksldjump"/>
            <a:extLst>
              <a:ext uri="{FF2B5EF4-FFF2-40B4-BE49-F238E27FC236}">
                <a16:creationId xmlns:a16="http://schemas.microsoft.com/office/drawing/2014/main" id="{404E7B6D-09B8-C948-AB77-3ADFD4F41FF4}"/>
              </a:ext>
            </a:extLst>
          </p:cNvPr>
          <p:cNvSpPr/>
          <p:nvPr/>
        </p:nvSpPr>
        <p:spPr>
          <a:xfrm>
            <a:off x="10537772" y="96176"/>
            <a:ext cx="1560443" cy="4969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See office</a:t>
            </a:r>
          </a:p>
        </p:txBody>
      </p:sp>
    </p:spTree>
    <p:extLst>
      <p:ext uri="{BB962C8B-B14F-4D97-AF65-F5344CB8AC3E}">
        <p14:creationId xmlns:p14="http://schemas.microsoft.com/office/powerpoint/2010/main" val="315989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phic 34" descr="Fluorescent Light Blub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923D3D3E-A5C2-BE49-843F-9FC7FCF02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4122" y="15969"/>
            <a:ext cx="1154327" cy="1154327"/>
          </a:xfrm>
          <a:prstGeom prst="rect">
            <a:avLst/>
          </a:prstGeom>
        </p:spPr>
      </p:pic>
      <p:pic>
        <p:nvPicPr>
          <p:cNvPr id="47" name="Graphic 46" descr="Badge Tick1 with solid fill">
            <a:extLst>
              <a:ext uri="{FF2B5EF4-FFF2-40B4-BE49-F238E27FC236}">
                <a16:creationId xmlns:a16="http://schemas.microsoft.com/office/drawing/2014/main" id="{7F396836-DBD8-1C42-9F5C-8908295547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30896"/>
            <a:ext cx="457208" cy="457208"/>
          </a:xfrm>
          <a:prstGeom prst="rect">
            <a:avLst/>
          </a:prstGeom>
        </p:spPr>
      </p:pic>
      <p:pic>
        <p:nvPicPr>
          <p:cNvPr id="34" name="Graphic 33" descr="Fluorescent Light Blub with solid fill">
            <a:hlinkClick r:id="rId7" action="ppaction://hlinksldjump"/>
            <a:extLst>
              <a:ext uri="{FF2B5EF4-FFF2-40B4-BE49-F238E27FC236}">
                <a16:creationId xmlns:a16="http://schemas.microsoft.com/office/drawing/2014/main" id="{FF6DFD4E-DA37-4347-870D-8978C0423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4427" y="5263977"/>
            <a:ext cx="1154327" cy="1154327"/>
          </a:xfrm>
          <a:prstGeom prst="rect">
            <a:avLst/>
          </a:prstGeom>
        </p:spPr>
      </p:pic>
      <p:pic>
        <p:nvPicPr>
          <p:cNvPr id="48" name="Graphic 47" descr="Badge Cross with solid fill">
            <a:extLst>
              <a:ext uri="{FF2B5EF4-FFF2-40B4-BE49-F238E27FC236}">
                <a16:creationId xmlns:a16="http://schemas.microsoft.com/office/drawing/2014/main" id="{9D5B5CF6-C264-214D-A5B3-8089A9063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21546" y="5263977"/>
            <a:ext cx="457208" cy="457208"/>
          </a:xfrm>
          <a:prstGeom prst="rect">
            <a:avLst/>
          </a:prstGeom>
        </p:spPr>
      </p:pic>
      <p:pic>
        <p:nvPicPr>
          <p:cNvPr id="9" name="Graphic 8" descr="Fluorescent Light Blub with solid fill">
            <a:hlinkClick r:id="rId10" action="ppaction://hlinksldjump"/>
            <a:extLst>
              <a:ext uri="{FF2B5EF4-FFF2-40B4-BE49-F238E27FC236}">
                <a16:creationId xmlns:a16="http://schemas.microsoft.com/office/drawing/2014/main" id="{271B3C74-641E-9646-84FE-52AC6A4F3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3394" y="5263978"/>
            <a:ext cx="1154327" cy="1154327"/>
          </a:xfrm>
          <a:prstGeom prst="rect">
            <a:avLst/>
          </a:prstGeom>
        </p:spPr>
      </p:pic>
      <p:pic>
        <p:nvPicPr>
          <p:cNvPr id="50" name="Graphic 49" descr="Badge Cross with solid fill">
            <a:extLst>
              <a:ext uri="{FF2B5EF4-FFF2-40B4-BE49-F238E27FC236}">
                <a16:creationId xmlns:a16="http://schemas.microsoft.com/office/drawing/2014/main" id="{AC19A20B-0CE0-AB4D-AF1C-E8DF7E7AC4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21026" y="5263977"/>
            <a:ext cx="457208" cy="457208"/>
          </a:xfrm>
          <a:prstGeom prst="rect">
            <a:avLst/>
          </a:prstGeom>
        </p:spPr>
      </p:pic>
      <p:pic>
        <p:nvPicPr>
          <p:cNvPr id="3" name="Picture 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113EF9AF-722A-FA49-B6DF-AF4A27F87E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2000" y="1205812"/>
            <a:ext cx="8128000" cy="5410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FC6CAB9-1A21-B540-AF47-26D7A79F4CBC}"/>
              </a:ext>
            </a:extLst>
          </p:cNvPr>
          <p:cNvSpPr txBox="1"/>
          <p:nvPr/>
        </p:nvSpPr>
        <p:spPr>
          <a:xfrm>
            <a:off x="93785" y="103382"/>
            <a:ext cx="2989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Ceiling Only</a:t>
            </a:r>
          </a:p>
        </p:txBody>
      </p:sp>
      <p:sp>
        <p:nvSpPr>
          <p:cNvPr id="10" name="Rounded Rectangle 9">
            <a:hlinkClick r:id="rId12" action="ppaction://hlinksldjump"/>
            <a:extLst>
              <a:ext uri="{FF2B5EF4-FFF2-40B4-BE49-F238E27FC236}">
                <a16:creationId xmlns:a16="http://schemas.microsoft.com/office/drawing/2014/main" id="{FA7CF47D-BD38-E84B-BFB3-69E5D71ED834}"/>
              </a:ext>
            </a:extLst>
          </p:cNvPr>
          <p:cNvSpPr/>
          <p:nvPr/>
        </p:nvSpPr>
        <p:spPr>
          <a:xfrm>
            <a:off x="10537772" y="96176"/>
            <a:ext cx="1560443" cy="4969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See office</a:t>
            </a:r>
          </a:p>
        </p:txBody>
      </p:sp>
    </p:spTree>
    <p:extLst>
      <p:ext uri="{BB962C8B-B14F-4D97-AF65-F5344CB8AC3E}">
        <p14:creationId xmlns:p14="http://schemas.microsoft.com/office/powerpoint/2010/main" val="385828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phic 34" descr="Fluorescent Light Blub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923D3D3E-A5C2-BE49-843F-9FC7FCF02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4122" y="15969"/>
            <a:ext cx="1154327" cy="1154327"/>
          </a:xfrm>
          <a:prstGeom prst="rect">
            <a:avLst/>
          </a:prstGeom>
        </p:spPr>
      </p:pic>
      <p:pic>
        <p:nvPicPr>
          <p:cNvPr id="45" name="Graphic 44" descr="Badge Cross with solid fill">
            <a:extLst>
              <a:ext uri="{FF2B5EF4-FFF2-40B4-BE49-F238E27FC236}">
                <a16:creationId xmlns:a16="http://schemas.microsoft.com/office/drawing/2014/main" id="{B7F0B706-3961-D34C-8BF2-9712DF2877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30896"/>
            <a:ext cx="457208" cy="457208"/>
          </a:xfrm>
          <a:prstGeom prst="rect">
            <a:avLst/>
          </a:prstGeom>
        </p:spPr>
      </p:pic>
      <p:pic>
        <p:nvPicPr>
          <p:cNvPr id="34" name="Graphic 33" descr="Fluorescent Light Blub with solid fill">
            <a:hlinkClick r:id="rId7" action="ppaction://hlinksldjump"/>
            <a:extLst>
              <a:ext uri="{FF2B5EF4-FFF2-40B4-BE49-F238E27FC236}">
                <a16:creationId xmlns:a16="http://schemas.microsoft.com/office/drawing/2014/main" id="{FF6DFD4E-DA37-4347-870D-8978C0423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4427" y="5263977"/>
            <a:ext cx="1154327" cy="1154327"/>
          </a:xfrm>
          <a:prstGeom prst="rect">
            <a:avLst/>
          </a:prstGeom>
        </p:spPr>
      </p:pic>
      <p:pic>
        <p:nvPicPr>
          <p:cNvPr id="48" name="Graphic 47" descr="Badge Cross with solid fill">
            <a:extLst>
              <a:ext uri="{FF2B5EF4-FFF2-40B4-BE49-F238E27FC236}">
                <a16:creationId xmlns:a16="http://schemas.microsoft.com/office/drawing/2014/main" id="{9D5B5CF6-C264-214D-A5B3-8089A9063E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1546" y="5263977"/>
            <a:ext cx="457208" cy="457208"/>
          </a:xfrm>
          <a:prstGeom prst="rect">
            <a:avLst/>
          </a:prstGeom>
        </p:spPr>
      </p:pic>
      <p:pic>
        <p:nvPicPr>
          <p:cNvPr id="9" name="Graphic 8" descr="Fluorescent Light Blub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271B3C74-641E-9646-84FE-52AC6A4F3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3394" y="5263978"/>
            <a:ext cx="1154327" cy="1154327"/>
          </a:xfrm>
          <a:prstGeom prst="rect">
            <a:avLst/>
          </a:prstGeom>
        </p:spPr>
      </p:pic>
      <p:pic>
        <p:nvPicPr>
          <p:cNvPr id="51" name="Graphic 50" descr="Badge Tick1 with solid fill">
            <a:extLst>
              <a:ext uri="{FF2B5EF4-FFF2-40B4-BE49-F238E27FC236}">
                <a16:creationId xmlns:a16="http://schemas.microsoft.com/office/drawing/2014/main" id="{1B9577F9-0504-EA48-BB21-E1C283B0FE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21026" y="5263977"/>
            <a:ext cx="457208" cy="457208"/>
          </a:xfrm>
          <a:prstGeom prst="rect">
            <a:avLst/>
          </a:prstGeom>
        </p:spPr>
      </p:pic>
      <p:pic>
        <p:nvPicPr>
          <p:cNvPr id="3" name="Picture 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6B4FFCDE-F3C0-524E-A082-BA87EA7E69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2000" y="1185223"/>
            <a:ext cx="8128000" cy="5410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7087F68-999F-CC4B-A5F1-502011BC8AEF}"/>
              </a:ext>
            </a:extLst>
          </p:cNvPr>
          <p:cNvSpPr txBox="1"/>
          <p:nvPr/>
        </p:nvSpPr>
        <p:spPr>
          <a:xfrm>
            <a:off x="93785" y="103382"/>
            <a:ext cx="2989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Key Only</a:t>
            </a:r>
          </a:p>
        </p:txBody>
      </p:sp>
      <p:sp>
        <p:nvSpPr>
          <p:cNvPr id="10" name="Rounded Rectangle 9">
            <a:hlinkClick r:id="rId12" action="ppaction://hlinksldjump"/>
            <a:extLst>
              <a:ext uri="{FF2B5EF4-FFF2-40B4-BE49-F238E27FC236}">
                <a16:creationId xmlns:a16="http://schemas.microsoft.com/office/drawing/2014/main" id="{D88834DE-0EE5-AF4C-BBBC-EF6F88EF6635}"/>
              </a:ext>
            </a:extLst>
          </p:cNvPr>
          <p:cNvSpPr/>
          <p:nvPr/>
        </p:nvSpPr>
        <p:spPr>
          <a:xfrm>
            <a:off x="10537772" y="96176"/>
            <a:ext cx="1560443" cy="4969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See office</a:t>
            </a:r>
          </a:p>
        </p:txBody>
      </p:sp>
    </p:spTree>
    <p:extLst>
      <p:ext uri="{BB962C8B-B14F-4D97-AF65-F5344CB8AC3E}">
        <p14:creationId xmlns:p14="http://schemas.microsoft.com/office/powerpoint/2010/main" val="110008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phic 34" descr="Fluorescent Light Blub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923D3D3E-A5C2-BE49-843F-9FC7FCF02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4122" y="15969"/>
            <a:ext cx="1154327" cy="1154327"/>
          </a:xfrm>
          <a:prstGeom prst="rect">
            <a:avLst/>
          </a:prstGeom>
        </p:spPr>
      </p:pic>
      <p:pic>
        <p:nvPicPr>
          <p:cNvPr id="45" name="Graphic 44" descr="Badge Cross with solid fill">
            <a:extLst>
              <a:ext uri="{FF2B5EF4-FFF2-40B4-BE49-F238E27FC236}">
                <a16:creationId xmlns:a16="http://schemas.microsoft.com/office/drawing/2014/main" id="{B7F0B706-3961-D34C-8BF2-9712DF2877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30896"/>
            <a:ext cx="457208" cy="457208"/>
          </a:xfrm>
          <a:prstGeom prst="rect">
            <a:avLst/>
          </a:prstGeom>
        </p:spPr>
      </p:pic>
      <p:pic>
        <p:nvPicPr>
          <p:cNvPr id="34" name="Graphic 33" descr="Fluorescent Light Blub with solid fill">
            <a:hlinkClick r:id="rId7" action="ppaction://hlinksldjump"/>
            <a:extLst>
              <a:ext uri="{FF2B5EF4-FFF2-40B4-BE49-F238E27FC236}">
                <a16:creationId xmlns:a16="http://schemas.microsoft.com/office/drawing/2014/main" id="{FF6DFD4E-DA37-4347-870D-8978C0423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4427" y="5263977"/>
            <a:ext cx="1154327" cy="1154327"/>
          </a:xfrm>
          <a:prstGeom prst="rect">
            <a:avLst/>
          </a:prstGeom>
        </p:spPr>
      </p:pic>
      <p:pic>
        <p:nvPicPr>
          <p:cNvPr id="49" name="Graphic 48" descr="Badge Tick1 with solid fill">
            <a:extLst>
              <a:ext uri="{FF2B5EF4-FFF2-40B4-BE49-F238E27FC236}">
                <a16:creationId xmlns:a16="http://schemas.microsoft.com/office/drawing/2014/main" id="{42AE4358-772F-A848-AD52-10C7461145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21546" y="5263977"/>
            <a:ext cx="457208" cy="457208"/>
          </a:xfrm>
          <a:prstGeom prst="rect">
            <a:avLst/>
          </a:prstGeom>
        </p:spPr>
      </p:pic>
      <p:pic>
        <p:nvPicPr>
          <p:cNvPr id="9" name="Graphic 8" descr="Fluorescent Light Blub with solid fill">
            <a:hlinkClick r:id="rId10" action="ppaction://hlinksldjump"/>
            <a:extLst>
              <a:ext uri="{FF2B5EF4-FFF2-40B4-BE49-F238E27FC236}">
                <a16:creationId xmlns:a16="http://schemas.microsoft.com/office/drawing/2014/main" id="{271B3C74-641E-9646-84FE-52AC6A4F3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3394" y="5263978"/>
            <a:ext cx="1154327" cy="1154327"/>
          </a:xfrm>
          <a:prstGeom prst="rect">
            <a:avLst/>
          </a:prstGeom>
        </p:spPr>
      </p:pic>
      <p:pic>
        <p:nvPicPr>
          <p:cNvPr id="51" name="Graphic 50" descr="Badge Tick1 with solid fill">
            <a:extLst>
              <a:ext uri="{FF2B5EF4-FFF2-40B4-BE49-F238E27FC236}">
                <a16:creationId xmlns:a16="http://schemas.microsoft.com/office/drawing/2014/main" id="{1B9577F9-0504-EA48-BB21-E1C283B0FE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21026" y="5263977"/>
            <a:ext cx="457208" cy="457208"/>
          </a:xfrm>
          <a:prstGeom prst="rect">
            <a:avLst/>
          </a:prstGeom>
        </p:spPr>
      </p:pic>
      <p:pic>
        <p:nvPicPr>
          <p:cNvPr id="3" name="Picture 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10C41892-FA02-B740-8F3C-D08CBA2AF4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2000" y="1250615"/>
            <a:ext cx="8128000" cy="5410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9AC0FAA-53D2-3547-AD93-08F1A07828AA}"/>
              </a:ext>
            </a:extLst>
          </p:cNvPr>
          <p:cNvSpPr txBox="1"/>
          <p:nvPr/>
        </p:nvSpPr>
        <p:spPr>
          <a:xfrm>
            <a:off x="93785" y="103382"/>
            <a:ext cx="2989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Key + Fill</a:t>
            </a:r>
          </a:p>
        </p:txBody>
      </p:sp>
      <p:sp>
        <p:nvSpPr>
          <p:cNvPr id="10" name="Rounded Rectangle 9">
            <a:hlinkClick r:id="rId12" action="ppaction://hlinksldjump"/>
            <a:extLst>
              <a:ext uri="{FF2B5EF4-FFF2-40B4-BE49-F238E27FC236}">
                <a16:creationId xmlns:a16="http://schemas.microsoft.com/office/drawing/2014/main" id="{C857FC1B-DDA1-AE4A-A19A-8709CEC3AECC}"/>
              </a:ext>
            </a:extLst>
          </p:cNvPr>
          <p:cNvSpPr/>
          <p:nvPr/>
        </p:nvSpPr>
        <p:spPr>
          <a:xfrm>
            <a:off x="10537772" y="96176"/>
            <a:ext cx="1560443" cy="4969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See office</a:t>
            </a:r>
          </a:p>
        </p:txBody>
      </p:sp>
    </p:spTree>
    <p:extLst>
      <p:ext uri="{BB962C8B-B14F-4D97-AF65-F5344CB8AC3E}">
        <p14:creationId xmlns:p14="http://schemas.microsoft.com/office/powerpoint/2010/main" val="12607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phic 34" descr="Fluorescent Light Blub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923D3D3E-A5C2-BE49-843F-9FC7FCF02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4122" y="15969"/>
            <a:ext cx="1154327" cy="1154327"/>
          </a:xfrm>
          <a:prstGeom prst="rect">
            <a:avLst/>
          </a:prstGeom>
        </p:spPr>
      </p:pic>
      <p:pic>
        <p:nvPicPr>
          <p:cNvPr id="45" name="Graphic 44" descr="Badge Cross with solid fill">
            <a:extLst>
              <a:ext uri="{FF2B5EF4-FFF2-40B4-BE49-F238E27FC236}">
                <a16:creationId xmlns:a16="http://schemas.microsoft.com/office/drawing/2014/main" id="{B7F0B706-3961-D34C-8BF2-9712DF2877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30896"/>
            <a:ext cx="457208" cy="457208"/>
          </a:xfrm>
          <a:prstGeom prst="rect">
            <a:avLst/>
          </a:prstGeom>
        </p:spPr>
      </p:pic>
      <p:pic>
        <p:nvPicPr>
          <p:cNvPr id="34" name="Graphic 33" descr="Fluorescent Light Blub with solid fill">
            <a:hlinkClick r:id="rId7" action="ppaction://hlinksldjump"/>
            <a:extLst>
              <a:ext uri="{FF2B5EF4-FFF2-40B4-BE49-F238E27FC236}">
                <a16:creationId xmlns:a16="http://schemas.microsoft.com/office/drawing/2014/main" id="{FF6DFD4E-DA37-4347-870D-8978C0423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4427" y="5263977"/>
            <a:ext cx="1154327" cy="1154327"/>
          </a:xfrm>
          <a:prstGeom prst="rect">
            <a:avLst/>
          </a:prstGeom>
        </p:spPr>
      </p:pic>
      <p:pic>
        <p:nvPicPr>
          <p:cNvPr id="49" name="Graphic 48" descr="Badge Tick1 with solid fill">
            <a:extLst>
              <a:ext uri="{FF2B5EF4-FFF2-40B4-BE49-F238E27FC236}">
                <a16:creationId xmlns:a16="http://schemas.microsoft.com/office/drawing/2014/main" id="{42AE4358-772F-A848-AD52-10C7461145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21546" y="5263977"/>
            <a:ext cx="457208" cy="457208"/>
          </a:xfrm>
          <a:prstGeom prst="rect">
            <a:avLst/>
          </a:prstGeom>
        </p:spPr>
      </p:pic>
      <p:pic>
        <p:nvPicPr>
          <p:cNvPr id="9" name="Graphic 8" descr="Fluorescent Light Blub with solid fill">
            <a:hlinkClick r:id="rId10" action="ppaction://hlinksldjump"/>
            <a:extLst>
              <a:ext uri="{FF2B5EF4-FFF2-40B4-BE49-F238E27FC236}">
                <a16:creationId xmlns:a16="http://schemas.microsoft.com/office/drawing/2014/main" id="{271B3C74-641E-9646-84FE-52AC6A4F3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3394" y="5263978"/>
            <a:ext cx="1154327" cy="1154327"/>
          </a:xfrm>
          <a:prstGeom prst="rect">
            <a:avLst/>
          </a:prstGeom>
        </p:spPr>
      </p:pic>
      <p:pic>
        <p:nvPicPr>
          <p:cNvPr id="50" name="Graphic 49" descr="Badge Cross with solid fill">
            <a:extLst>
              <a:ext uri="{FF2B5EF4-FFF2-40B4-BE49-F238E27FC236}">
                <a16:creationId xmlns:a16="http://schemas.microsoft.com/office/drawing/2014/main" id="{AC19A20B-0CE0-AB4D-AF1C-E8DF7E7AC4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1026" y="5263977"/>
            <a:ext cx="457208" cy="457208"/>
          </a:xfrm>
          <a:prstGeom prst="rect">
            <a:avLst/>
          </a:prstGeom>
        </p:spPr>
      </p:pic>
      <p:pic>
        <p:nvPicPr>
          <p:cNvPr id="3" name="Picture 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52366722-E91C-5B4C-B1D5-FBC6452C78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2000" y="1292311"/>
            <a:ext cx="8128000" cy="5410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A640BF-4A87-0E4D-9DCF-00E30BF596A0}"/>
              </a:ext>
            </a:extLst>
          </p:cNvPr>
          <p:cNvSpPr txBox="1"/>
          <p:nvPr/>
        </p:nvSpPr>
        <p:spPr>
          <a:xfrm>
            <a:off x="93785" y="103382"/>
            <a:ext cx="2989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Fill Only</a:t>
            </a:r>
          </a:p>
        </p:txBody>
      </p:sp>
      <p:sp>
        <p:nvSpPr>
          <p:cNvPr id="10" name="Rounded Rectangle 9">
            <a:hlinkClick r:id="rId12" action="ppaction://hlinksldjump"/>
            <a:extLst>
              <a:ext uri="{FF2B5EF4-FFF2-40B4-BE49-F238E27FC236}">
                <a16:creationId xmlns:a16="http://schemas.microsoft.com/office/drawing/2014/main" id="{98542149-716C-1642-9EE2-07668B04A35C}"/>
              </a:ext>
            </a:extLst>
          </p:cNvPr>
          <p:cNvSpPr/>
          <p:nvPr/>
        </p:nvSpPr>
        <p:spPr>
          <a:xfrm>
            <a:off x="10537772" y="96176"/>
            <a:ext cx="1560443" cy="4969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See office</a:t>
            </a:r>
          </a:p>
        </p:txBody>
      </p:sp>
    </p:spTree>
    <p:extLst>
      <p:ext uri="{BB962C8B-B14F-4D97-AF65-F5344CB8AC3E}">
        <p14:creationId xmlns:p14="http://schemas.microsoft.com/office/powerpoint/2010/main" val="319528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phic 34" descr="Fluorescent Light Blub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923D3D3E-A5C2-BE49-843F-9FC7FCF02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4122" y="15969"/>
            <a:ext cx="1154327" cy="1154327"/>
          </a:xfrm>
          <a:prstGeom prst="rect">
            <a:avLst/>
          </a:prstGeom>
        </p:spPr>
      </p:pic>
      <p:pic>
        <p:nvPicPr>
          <p:cNvPr id="47" name="Graphic 46" descr="Badge Tick1 with solid fill">
            <a:extLst>
              <a:ext uri="{FF2B5EF4-FFF2-40B4-BE49-F238E27FC236}">
                <a16:creationId xmlns:a16="http://schemas.microsoft.com/office/drawing/2014/main" id="{7F396836-DBD8-1C42-9F5C-8908295547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30896"/>
            <a:ext cx="457208" cy="457208"/>
          </a:xfrm>
          <a:prstGeom prst="rect">
            <a:avLst/>
          </a:prstGeom>
        </p:spPr>
      </p:pic>
      <p:pic>
        <p:nvPicPr>
          <p:cNvPr id="34" name="Graphic 33" descr="Fluorescent Light Blub with solid fill">
            <a:hlinkClick r:id="rId7" action="ppaction://hlinksldjump"/>
            <a:extLst>
              <a:ext uri="{FF2B5EF4-FFF2-40B4-BE49-F238E27FC236}">
                <a16:creationId xmlns:a16="http://schemas.microsoft.com/office/drawing/2014/main" id="{FF6DFD4E-DA37-4347-870D-8978C0423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4427" y="5263977"/>
            <a:ext cx="1154327" cy="1154327"/>
          </a:xfrm>
          <a:prstGeom prst="rect">
            <a:avLst/>
          </a:prstGeom>
        </p:spPr>
      </p:pic>
      <p:pic>
        <p:nvPicPr>
          <p:cNvPr id="49" name="Graphic 48" descr="Badge Tick1 with solid fill">
            <a:extLst>
              <a:ext uri="{FF2B5EF4-FFF2-40B4-BE49-F238E27FC236}">
                <a16:creationId xmlns:a16="http://schemas.microsoft.com/office/drawing/2014/main" id="{42AE4358-772F-A848-AD52-10C7461145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1546" y="5263977"/>
            <a:ext cx="457208" cy="457208"/>
          </a:xfrm>
          <a:prstGeom prst="rect">
            <a:avLst/>
          </a:prstGeom>
        </p:spPr>
      </p:pic>
      <p:pic>
        <p:nvPicPr>
          <p:cNvPr id="9" name="Graphic 8" descr="Fluorescent Light Blub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271B3C74-641E-9646-84FE-52AC6A4F3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3394" y="5263978"/>
            <a:ext cx="1154327" cy="1154327"/>
          </a:xfrm>
          <a:prstGeom prst="rect">
            <a:avLst/>
          </a:prstGeom>
        </p:spPr>
      </p:pic>
      <p:pic>
        <p:nvPicPr>
          <p:cNvPr id="50" name="Graphic 49" descr="Badge Cross with solid fill">
            <a:extLst>
              <a:ext uri="{FF2B5EF4-FFF2-40B4-BE49-F238E27FC236}">
                <a16:creationId xmlns:a16="http://schemas.microsoft.com/office/drawing/2014/main" id="{AC19A20B-0CE0-AB4D-AF1C-E8DF7E7AC4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21026" y="5263977"/>
            <a:ext cx="457208" cy="457208"/>
          </a:xfrm>
          <a:prstGeom prst="rect">
            <a:avLst/>
          </a:prstGeom>
        </p:spPr>
      </p:pic>
      <p:pic>
        <p:nvPicPr>
          <p:cNvPr id="3" name="Picture 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179398CB-DD50-1045-893B-B33395B7A6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2000" y="1185223"/>
            <a:ext cx="8128000" cy="5410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448701-551E-2B4F-86B0-AA3E7F11AEB8}"/>
              </a:ext>
            </a:extLst>
          </p:cNvPr>
          <p:cNvSpPr txBox="1"/>
          <p:nvPr/>
        </p:nvSpPr>
        <p:spPr>
          <a:xfrm>
            <a:off x="93785" y="103382"/>
            <a:ext cx="2989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No Key</a:t>
            </a:r>
          </a:p>
        </p:txBody>
      </p:sp>
      <p:sp>
        <p:nvSpPr>
          <p:cNvPr id="10" name="Rounded Rectangle 9">
            <a:hlinkClick r:id="rId12" action="ppaction://hlinksldjump"/>
            <a:extLst>
              <a:ext uri="{FF2B5EF4-FFF2-40B4-BE49-F238E27FC236}">
                <a16:creationId xmlns:a16="http://schemas.microsoft.com/office/drawing/2014/main" id="{2693089F-EAD4-E048-88D9-2262B9F92D93}"/>
              </a:ext>
            </a:extLst>
          </p:cNvPr>
          <p:cNvSpPr/>
          <p:nvPr/>
        </p:nvSpPr>
        <p:spPr>
          <a:xfrm>
            <a:off x="10537772" y="96176"/>
            <a:ext cx="1560443" cy="4969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See office</a:t>
            </a:r>
          </a:p>
        </p:txBody>
      </p:sp>
    </p:spTree>
    <p:extLst>
      <p:ext uri="{BB962C8B-B14F-4D97-AF65-F5344CB8AC3E}">
        <p14:creationId xmlns:p14="http://schemas.microsoft.com/office/powerpoint/2010/main" val="272680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phic 34" descr="Fluorescent Light Blub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923D3D3E-A5C2-BE49-843F-9FC7FCF02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4122" y="15969"/>
            <a:ext cx="1154327" cy="1154327"/>
          </a:xfrm>
          <a:prstGeom prst="rect">
            <a:avLst/>
          </a:prstGeom>
        </p:spPr>
      </p:pic>
      <p:pic>
        <p:nvPicPr>
          <p:cNvPr id="47" name="Graphic 46" descr="Badge Tick1 with solid fill">
            <a:extLst>
              <a:ext uri="{FF2B5EF4-FFF2-40B4-BE49-F238E27FC236}">
                <a16:creationId xmlns:a16="http://schemas.microsoft.com/office/drawing/2014/main" id="{7F396836-DBD8-1C42-9F5C-8908295547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30896"/>
            <a:ext cx="457208" cy="457208"/>
          </a:xfrm>
          <a:prstGeom prst="rect">
            <a:avLst/>
          </a:prstGeom>
        </p:spPr>
      </p:pic>
      <p:pic>
        <p:nvPicPr>
          <p:cNvPr id="34" name="Graphic 33" descr="Fluorescent Light Blub with solid fill">
            <a:hlinkClick r:id="rId7" action="ppaction://hlinksldjump"/>
            <a:extLst>
              <a:ext uri="{FF2B5EF4-FFF2-40B4-BE49-F238E27FC236}">
                <a16:creationId xmlns:a16="http://schemas.microsoft.com/office/drawing/2014/main" id="{FF6DFD4E-DA37-4347-870D-8978C0423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4427" y="5263977"/>
            <a:ext cx="1154327" cy="1154327"/>
          </a:xfrm>
          <a:prstGeom prst="rect">
            <a:avLst/>
          </a:prstGeom>
        </p:spPr>
      </p:pic>
      <p:pic>
        <p:nvPicPr>
          <p:cNvPr id="48" name="Graphic 47" descr="Badge Cross with solid fill">
            <a:extLst>
              <a:ext uri="{FF2B5EF4-FFF2-40B4-BE49-F238E27FC236}">
                <a16:creationId xmlns:a16="http://schemas.microsoft.com/office/drawing/2014/main" id="{9D5B5CF6-C264-214D-A5B3-8089A9063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21546" y="5263977"/>
            <a:ext cx="457208" cy="457208"/>
          </a:xfrm>
          <a:prstGeom prst="rect">
            <a:avLst/>
          </a:prstGeom>
        </p:spPr>
      </p:pic>
      <p:pic>
        <p:nvPicPr>
          <p:cNvPr id="9" name="Graphic 8" descr="Fluorescent Light Blub with solid fill">
            <a:hlinkClick r:id="rId10" action="ppaction://hlinksldjump"/>
            <a:extLst>
              <a:ext uri="{FF2B5EF4-FFF2-40B4-BE49-F238E27FC236}">
                <a16:creationId xmlns:a16="http://schemas.microsoft.com/office/drawing/2014/main" id="{271B3C74-641E-9646-84FE-52AC6A4F3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3394" y="5263978"/>
            <a:ext cx="1154327" cy="1154327"/>
          </a:xfrm>
          <a:prstGeom prst="rect">
            <a:avLst/>
          </a:prstGeom>
        </p:spPr>
      </p:pic>
      <p:pic>
        <p:nvPicPr>
          <p:cNvPr id="51" name="Graphic 50" descr="Badge Tick1 with solid fill">
            <a:extLst>
              <a:ext uri="{FF2B5EF4-FFF2-40B4-BE49-F238E27FC236}">
                <a16:creationId xmlns:a16="http://schemas.microsoft.com/office/drawing/2014/main" id="{1B9577F9-0504-EA48-BB21-E1C283B0FE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1026" y="5263977"/>
            <a:ext cx="457208" cy="457208"/>
          </a:xfrm>
          <a:prstGeom prst="rect">
            <a:avLst/>
          </a:prstGeom>
        </p:spPr>
      </p:pic>
      <p:pic>
        <p:nvPicPr>
          <p:cNvPr id="3" name="Picture 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0CF05436-2FA0-6E46-A623-E2AA456B17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2000" y="1170296"/>
            <a:ext cx="8128000" cy="5410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C39BF0F-B1A2-C14E-84A4-5F14C313A6E4}"/>
              </a:ext>
            </a:extLst>
          </p:cNvPr>
          <p:cNvSpPr txBox="1"/>
          <p:nvPr/>
        </p:nvSpPr>
        <p:spPr>
          <a:xfrm>
            <a:off x="93785" y="103382"/>
            <a:ext cx="2989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No Fill</a:t>
            </a:r>
          </a:p>
        </p:txBody>
      </p:sp>
      <p:sp>
        <p:nvSpPr>
          <p:cNvPr id="10" name="Rounded Rectangle 9">
            <a:hlinkClick r:id="rId12" action="ppaction://hlinksldjump"/>
            <a:extLst>
              <a:ext uri="{FF2B5EF4-FFF2-40B4-BE49-F238E27FC236}">
                <a16:creationId xmlns:a16="http://schemas.microsoft.com/office/drawing/2014/main" id="{B8279F7A-F131-C54A-AD2E-9EF6BD5E5BB5}"/>
              </a:ext>
            </a:extLst>
          </p:cNvPr>
          <p:cNvSpPr/>
          <p:nvPr/>
        </p:nvSpPr>
        <p:spPr>
          <a:xfrm>
            <a:off x="10537772" y="96176"/>
            <a:ext cx="1560443" cy="4969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See office</a:t>
            </a:r>
          </a:p>
        </p:txBody>
      </p:sp>
    </p:spTree>
    <p:extLst>
      <p:ext uri="{BB962C8B-B14F-4D97-AF65-F5344CB8AC3E}">
        <p14:creationId xmlns:p14="http://schemas.microsoft.com/office/powerpoint/2010/main" val="314741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phic 34" descr="Fluorescent Light Blub with solid fill">
            <a:hlinkClick r:id="rId3" action="ppaction://hlinksldjump"/>
            <a:extLst>
              <a:ext uri="{FF2B5EF4-FFF2-40B4-BE49-F238E27FC236}">
                <a16:creationId xmlns:a16="http://schemas.microsoft.com/office/drawing/2014/main" id="{923D3D3E-A5C2-BE49-843F-9FC7FCF02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4122" y="15969"/>
            <a:ext cx="1154327" cy="1154327"/>
          </a:xfrm>
          <a:prstGeom prst="rect">
            <a:avLst/>
          </a:prstGeom>
        </p:spPr>
      </p:pic>
      <p:pic>
        <p:nvPicPr>
          <p:cNvPr id="47" name="Graphic 46" descr="Badge Tick1 with solid fill">
            <a:extLst>
              <a:ext uri="{FF2B5EF4-FFF2-40B4-BE49-F238E27FC236}">
                <a16:creationId xmlns:a16="http://schemas.microsoft.com/office/drawing/2014/main" id="{7F396836-DBD8-1C42-9F5C-8908295547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0" y="30896"/>
            <a:ext cx="457208" cy="457208"/>
          </a:xfrm>
          <a:prstGeom prst="rect">
            <a:avLst/>
          </a:prstGeom>
        </p:spPr>
      </p:pic>
      <p:pic>
        <p:nvPicPr>
          <p:cNvPr id="34" name="Graphic 33" descr="Fluorescent Light Blub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FF6DFD4E-DA37-4347-870D-8978C0423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34427" y="5263977"/>
            <a:ext cx="1154327" cy="1154327"/>
          </a:xfrm>
          <a:prstGeom prst="rect">
            <a:avLst/>
          </a:prstGeom>
        </p:spPr>
      </p:pic>
      <p:pic>
        <p:nvPicPr>
          <p:cNvPr id="49" name="Graphic 48" descr="Badge Tick1 with solid fill">
            <a:extLst>
              <a:ext uri="{FF2B5EF4-FFF2-40B4-BE49-F238E27FC236}">
                <a16:creationId xmlns:a16="http://schemas.microsoft.com/office/drawing/2014/main" id="{42AE4358-772F-A848-AD52-10C7461145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21546" y="5263977"/>
            <a:ext cx="457208" cy="457208"/>
          </a:xfrm>
          <a:prstGeom prst="rect">
            <a:avLst/>
          </a:prstGeom>
        </p:spPr>
      </p:pic>
      <p:pic>
        <p:nvPicPr>
          <p:cNvPr id="9" name="Graphic 8" descr="Fluorescent Light Blub with solid fill">
            <a:hlinkClick r:id="rId9" action="ppaction://hlinksldjump"/>
            <a:extLst>
              <a:ext uri="{FF2B5EF4-FFF2-40B4-BE49-F238E27FC236}">
                <a16:creationId xmlns:a16="http://schemas.microsoft.com/office/drawing/2014/main" id="{271B3C74-641E-9646-84FE-52AC6A4F3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3394" y="5263978"/>
            <a:ext cx="1154327" cy="1154327"/>
          </a:xfrm>
          <a:prstGeom prst="rect">
            <a:avLst/>
          </a:prstGeom>
        </p:spPr>
      </p:pic>
      <p:pic>
        <p:nvPicPr>
          <p:cNvPr id="51" name="Graphic 50" descr="Badge Tick1 with solid fill">
            <a:extLst>
              <a:ext uri="{FF2B5EF4-FFF2-40B4-BE49-F238E27FC236}">
                <a16:creationId xmlns:a16="http://schemas.microsoft.com/office/drawing/2014/main" id="{1B9577F9-0504-EA48-BB21-E1C283B0FE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1026" y="5263977"/>
            <a:ext cx="457208" cy="457208"/>
          </a:xfrm>
          <a:prstGeom prst="rect">
            <a:avLst/>
          </a:prstGeom>
        </p:spPr>
      </p:pic>
      <p:pic>
        <p:nvPicPr>
          <p:cNvPr id="55" name="Picture 5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5F07C306-199C-CD4C-8A0D-EA55E405EB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2000" y="1170296"/>
            <a:ext cx="8128000" cy="54102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CFEC28C1-2B0D-3242-81D0-BC64CE97EC56}"/>
              </a:ext>
            </a:extLst>
          </p:cNvPr>
          <p:cNvSpPr txBox="1"/>
          <p:nvPr/>
        </p:nvSpPr>
        <p:spPr>
          <a:xfrm>
            <a:off x="93785" y="103382"/>
            <a:ext cx="2989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All On</a:t>
            </a:r>
          </a:p>
        </p:txBody>
      </p:sp>
      <p:sp>
        <p:nvSpPr>
          <p:cNvPr id="10" name="Rounded Rectangle 9">
            <a:hlinkClick r:id="rId11" action="ppaction://hlinksldjump"/>
            <a:extLst>
              <a:ext uri="{FF2B5EF4-FFF2-40B4-BE49-F238E27FC236}">
                <a16:creationId xmlns:a16="http://schemas.microsoft.com/office/drawing/2014/main" id="{E3DB075E-99FC-CF47-B32D-2785540B1F12}"/>
              </a:ext>
            </a:extLst>
          </p:cNvPr>
          <p:cNvSpPr/>
          <p:nvPr/>
        </p:nvSpPr>
        <p:spPr>
          <a:xfrm>
            <a:off x="10537772" y="96176"/>
            <a:ext cx="1560443" cy="4969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See office</a:t>
            </a:r>
          </a:p>
        </p:txBody>
      </p:sp>
    </p:spTree>
    <p:extLst>
      <p:ext uri="{BB962C8B-B14F-4D97-AF65-F5344CB8AC3E}">
        <p14:creationId xmlns:p14="http://schemas.microsoft.com/office/powerpoint/2010/main" val="366058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45</Words>
  <Application>Microsoft Macintosh PowerPoint</Application>
  <PresentationFormat>Widescreen</PresentationFormat>
  <Paragraphs>21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Swan, Gerry M.</dc:creator>
  <cp:lastModifiedBy>Swan, Gerry M.</cp:lastModifiedBy>
  <cp:revision>6</cp:revision>
  <dcterms:created xsi:type="dcterms:W3CDTF">2021-09-28T16:28:52Z</dcterms:created>
  <dcterms:modified xsi:type="dcterms:W3CDTF">2021-10-15T12:18:23Z</dcterms:modified>
</cp:coreProperties>
</file>