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4" r:id="rId4"/>
    <p:sldId id="265" r:id="rId5"/>
    <p:sldId id="261" r:id="rId6"/>
    <p:sldId id="262" r:id="rId7"/>
    <p:sldId id="256" r:id="rId8"/>
    <p:sldId id="257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EC15-C84A-EF48-9A1E-AF3A06CB2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41A42-F3F0-B34E-A865-CD174D624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BAAF0-77DD-EF46-BE9D-249B08343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340A5-8BDA-334D-8F37-79C65815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7FE1-15B9-4342-8E84-144E493CE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7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E808-8FC7-3D4E-B124-D0CC1750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DE11E-D21A-FD42-B0A4-83E04D592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1F40B-1BCF-784E-A4C4-EA148CBD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A1297-9B66-9544-8C15-0520154FC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2A75F-0C16-5C49-8C3B-F172ED37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4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CE314-4B35-424B-912A-B6F7BE15C9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448EE-6A11-964F-A3F2-C00F33538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45418-A9D3-774E-8A4C-FA1B5D3E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64BA4-F50B-044E-A473-0A525DAC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D7CA5-B456-1542-8C48-4D53A1A5D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6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A6ED-3BCF-4140-934E-94A3016EE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69C1E-070D-0147-B94A-470A54398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07E95-6A0F-A84B-B970-73652076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B79C7-F51C-474A-B991-6C2015E69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F5D83-E8A3-AD4F-B0F7-F31E32C7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6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71A69-DFB8-654A-92A6-A268BA9A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45E1B-59BE-E045-9CC9-9D3926A1B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AD5BB-5473-1140-B07D-3C948855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B0D39-EEC8-A544-8A06-18D04176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0E9B3-AE29-A84B-A9F9-D3299C68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5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46D08-838F-294A-9CE3-3AF6B540B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95680-0DEA-FA40-9AC6-B8B44691C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D45CC-5982-4E4D-B774-0DC29901E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9DD18-A580-2A42-9E40-B35D5405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51B0C-65FA-DE44-8175-15E124F9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CD785-B1FD-C648-9FDE-2D2CB2F4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1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A783-594B-6549-9197-B8BAC733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FA0C6-BB84-DC43-B2FC-2AA11E5FE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4C81B-AA8B-8241-A206-A1269EA62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B3257-D55B-5A4F-B846-2B906B64B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5C757-2634-5944-93BF-9F0974B5C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6FBF51-62D0-7F49-993A-28791E2D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1BC6F-8306-F546-BAF5-E1399F15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64A8F-60F8-7240-941D-571EB1E7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5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BC655-E98A-CB4E-9D43-107770FC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A29F96-D45A-8F41-ADC9-210A24D0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322D7-6E3F-034D-BC4D-0DA95030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B9FF0-24BC-D14B-8927-22FDA7AB4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3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26ADD7-48C6-BE47-8E2C-3242A1835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AD7E4-1BD9-2C47-9FCD-048869FFF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9A38D-3F97-5943-BC5C-450CEC2C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79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9D51-432D-524C-8BDC-5A6E2B71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81598-3595-014D-A506-4B049921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EE44F-310A-A34D-9AB1-D9C267247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E8EBA-5631-9346-8956-6F8B514E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4E315-A6D2-2A42-804F-89B42230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ABA09-1DEC-AA47-A55A-B3986443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571C-9FDF-D14F-8221-7791991A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20059C-8B93-D440-BB20-02E18FDCA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7EBC0-DBCE-424D-86BC-7B3949F09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C0772-45E9-AA44-812F-A1B860CF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F53E3-253B-4944-9DF6-70DFC1FD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66C31-F946-0145-A689-9A3DB7697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5E5AC-DA77-434E-9F53-DAF62E87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954DD-B18D-9946-8993-12DF1AEBF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998A0-92EA-4745-823A-C9651FB46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C50E8-7FC5-8743-A53F-AAA53F70A24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84946-2F32-DC47-B468-B671CD590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7B4E6-F65F-DC42-BCC8-15E728358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91EB2-A27D-3548-B9F5-DAC88AE71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4234-C382-7E48-A6B4-E34A2846B8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Juggling with Gerry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77CD2F-4446-0D4A-8E6B-70D8BFAC50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0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3AC856-4845-7146-A236-0A7CBB9A594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1275" y="1752558"/>
            <a:ext cx="11516497" cy="23876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Step 1: Get your juggling objects</a:t>
            </a:r>
          </a:p>
        </p:txBody>
      </p:sp>
    </p:spTree>
    <p:extLst>
      <p:ext uri="{BB962C8B-B14F-4D97-AF65-F5344CB8AC3E}">
        <p14:creationId xmlns:p14="http://schemas.microsoft.com/office/powerpoint/2010/main" val="371645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stuffed toy&#10;&#10;Description automatically generated">
            <a:extLst>
              <a:ext uri="{FF2B5EF4-FFF2-40B4-BE49-F238E27FC236}">
                <a16:creationId xmlns:a16="http://schemas.microsoft.com/office/drawing/2014/main" id="{7B7CE5F3-7C30-8240-B3C9-D4B2B5675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9" r="19640"/>
          <a:stretch/>
        </p:blipFill>
        <p:spPr>
          <a:xfrm rot="10800000">
            <a:off x="3050059" y="0"/>
            <a:ext cx="6091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7CDB4-2695-6540-BD5D-EA66264E3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3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3AC856-4845-7146-A236-0A7CBB9A594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1275" y="1752558"/>
            <a:ext cx="11516497" cy="23876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Step 2: Smoothly throw and catch 1 ball</a:t>
            </a:r>
          </a:p>
        </p:txBody>
      </p:sp>
    </p:spTree>
    <p:extLst>
      <p:ext uri="{BB962C8B-B14F-4D97-AF65-F5344CB8AC3E}">
        <p14:creationId xmlns:p14="http://schemas.microsoft.com/office/powerpoint/2010/main" val="614734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3AC856-4845-7146-A236-0A7CBB9A594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1275" y="1752558"/>
            <a:ext cx="11516497" cy="2387600"/>
          </a:xfrm>
        </p:spPr>
        <p:txBody>
          <a:bodyPr>
            <a:normAutofit/>
          </a:bodyPr>
          <a:lstStyle/>
          <a:p>
            <a:r>
              <a:rPr lang="en-US" sz="5400" dirty="0"/>
              <a:t>Step 3: Throw one ball to your other hand and throw/catch with your other hand</a:t>
            </a:r>
          </a:p>
        </p:txBody>
      </p:sp>
    </p:spTree>
    <p:extLst>
      <p:ext uri="{BB962C8B-B14F-4D97-AF65-F5344CB8AC3E}">
        <p14:creationId xmlns:p14="http://schemas.microsoft.com/office/powerpoint/2010/main" val="320235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indoor, ball&#10;&#10;Description automatically generated">
            <a:extLst>
              <a:ext uri="{FF2B5EF4-FFF2-40B4-BE49-F238E27FC236}">
                <a16:creationId xmlns:a16="http://schemas.microsoft.com/office/drawing/2014/main" id="{74C3D1CC-10EE-3F4A-AB75-F86F03E12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0" y="0"/>
            <a:ext cx="1169081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4A00DB-2531-8947-892E-27F66B21540C}"/>
              </a:ext>
            </a:extLst>
          </p:cNvPr>
          <p:cNvSpPr txBox="1"/>
          <p:nvPr/>
        </p:nvSpPr>
        <p:spPr>
          <a:xfrm>
            <a:off x="940526" y="1458097"/>
            <a:ext cx="4180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trick to juggling is you have to throw one ball away right before catching the incoming one.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E28DDC-4A2D-2D4B-B498-C29A367E84BD}"/>
              </a:ext>
            </a:extLst>
          </p:cNvPr>
          <p:cNvCxnSpPr>
            <a:cxnSpLocks/>
          </p:cNvCxnSpPr>
          <p:nvPr/>
        </p:nvCxnSpPr>
        <p:spPr>
          <a:xfrm flipV="1">
            <a:off x="6598508" y="3142594"/>
            <a:ext cx="411892" cy="613860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8E19BE-3028-B74F-9F74-8CDF6C134901}"/>
              </a:ext>
            </a:extLst>
          </p:cNvPr>
          <p:cNvCxnSpPr>
            <a:cxnSpLocks/>
          </p:cNvCxnSpPr>
          <p:nvPr/>
        </p:nvCxnSpPr>
        <p:spPr>
          <a:xfrm flipH="1">
            <a:off x="5523470" y="1692876"/>
            <a:ext cx="370703" cy="1087394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425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ll&#10;&#10;Description automatically generated">
            <a:extLst>
              <a:ext uri="{FF2B5EF4-FFF2-40B4-BE49-F238E27FC236}">
                <a16:creationId xmlns:a16="http://schemas.microsoft.com/office/drawing/2014/main" id="{B630938D-F6CD-DF43-B8AA-0B6C1567A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0" y="0"/>
            <a:ext cx="116908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38AC90-DDC9-1C42-B8A4-8661387CF52E}"/>
              </a:ext>
            </a:extLst>
          </p:cNvPr>
          <p:cNvSpPr txBox="1"/>
          <p:nvPr/>
        </p:nvSpPr>
        <p:spPr>
          <a:xfrm>
            <a:off x="949234" y="1458097"/>
            <a:ext cx="37359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trick to juggling is you have to throw one ball away right before catching the incoming one.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74DF94-C942-E84D-85A8-609F1CB4A372}"/>
              </a:ext>
            </a:extLst>
          </p:cNvPr>
          <p:cNvCxnSpPr>
            <a:cxnSpLocks/>
          </p:cNvCxnSpPr>
          <p:nvPr/>
        </p:nvCxnSpPr>
        <p:spPr>
          <a:xfrm flipH="1">
            <a:off x="5177481" y="2088292"/>
            <a:ext cx="370703" cy="1087394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370025-2835-9A4D-9F13-735D1D465EC5}"/>
              </a:ext>
            </a:extLst>
          </p:cNvPr>
          <p:cNvCxnSpPr>
            <a:cxnSpLocks/>
          </p:cNvCxnSpPr>
          <p:nvPr/>
        </p:nvCxnSpPr>
        <p:spPr>
          <a:xfrm flipV="1">
            <a:off x="6833286" y="1474432"/>
            <a:ext cx="403985" cy="613860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0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3AC856-4845-7146-A236-0A7CBB9A594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1275" y="1752558"/>
            <a:ext cx="11516497" cy="23876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Step 4: Keep the cycle going</a:t>
            </a:r>
          </a:p>
        </p:txBody>
      </p:sp>
    </p:spTree>
    <p:extLst>
      <p:ext uri="{BB962C8B-B14F-4D97-AF65-F5344CB8AC3E}">
        <p14:creationId xmlns:p14="http://schemas.microsoft.com/office/powerpoint/2010/main" val="2966841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82</Words>
  <Application>Microsoft Macintosh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Juggling with Gerry</vt:lpstr>
      <vt:lpstr>Step 1: Get your juggling objects</vt:lpstr>
      <vt:lpstr>PowerPoint Presentation</vt:lpstr>
      <vt:lpstr>PowerPoint Presentation</vt:lpstr>
      <vt:lpstr>Step 2: Smoothly throw and catch 1 ball</vt:lpstr>
      <vt:lpstr>Step 3: Throw one ball to your other hand and throw/catch with your other hand</vt:lpstr>
      <vt:lpstr>PowerPoint Presentation</vt:lpstr>
      <vt:lpstr>PowerPoint Presentation</vt:lpstr>
      <vt:lpstr>Step 4: Keep the cycle going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Swan, Gerry M.</dc:creator>
  <cp:lastModifiedBy>Swan, Gerry M.</cp:lastModifiedBy>
  <cp:revision>4</cp:revision>
  <dcterms:created xsi:type="dcterms:W3CDTF">2020-10-16T11:46:58Z</dcterms:created>
  <dcterms:modified xsi:type="dcterms:W3CDTF">2021-11-09T18:52:55Z</dcterms:modified>
</cp:coreProperties>
</file>