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73" r:id="rId3"/>
    <p:sldId id="264" r:id="rId4"/>
    <p:sldId id="272" r:id="rId5"/>
    <p:sldId id="265" r:id="rId6"/>
    <p:sldId id="266" r:id="rId7"/>
    <p:sldId id="271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6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4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7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7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379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260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5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2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680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1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2046E30-645E-4423-A481-5229BB61174A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4AE3BA9-367F-4E98-ADBE-D28DDBFBD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3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Compare &amp; Contrast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RF</a:t>
            </a:r>
          </a:p>
        </p:txBody>
      </p:sp>
    </p:spTree>
    <p:extLst>
      <p:ext uri="{BB962C8B-B14F-4D97-AF65-F5344CB8AC3E}">
        <p14:creationId xmlns:p14="http://schemas.microsoft.com/office/powerpoint/2010/main" val="149184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56066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7870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66981" y="1828799"/>
            <a:ext cx="24929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09579" y="1112056"/>
            <a:ext cx="291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Thomas Hobbes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3426" y="1112056"/>
            <a:ext cx="242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John Locke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0119" y="2999335"/>
            <a:ext cx="840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Differences</a:t>
            </a:r>
            <a:r>
              <a:rPr lang="en-US" dirty="0"/>
              <a:t>                                                                                                               </a:t>
            </a:r>
            <a:r>
              <a:rPr lang="en-US" dirty="0" err="1">
                <a:solidFill>
                  <a:srgbClr val="FF0000"/>
                </a:solidFill>
              </a:rPr>
              <a:t>Differences</a:t>
            </a:r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73993" y="2949538"/>
            <a:ext cx="1688123" cy="46892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600993" y="2949539"/>
            <a:ext cx="1688123" cy="46892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07690" y="2999332"/>
            <a:ext cx="2423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Similarities</a:t>
            </a:r>
            <a:r>
              <a:rPr lang="en-US" dirty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67897" y="2949538"/>
            <a:ext cx="1688123" cy="46892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0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9" grpId="0"/>
      <p:bldP spid="10" grpId="0" animBg="1"/>
      <p:bldP spid="11" grpId="0" animBg="1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601" y="962687"/>
            <a:ext cx="5057114" cy="5638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Thomas Hobbes was an English philosopher best known for publishing </a:t>
            </a:r>
            <a:r>
              <a:rPr lang="en-US" sz="2200" i="1" dirty="0"/>
              <a:t>Leviathan</a:t>
            </a:r>
            <a:r>
              <a:rPr lang="en-US" sz="2200" dirty="0"/>
              <a:t> in 1651. In it, he defended the absolute power of kings and the monarchy. He believed that a state of nature is a state of war. Everyone is equal, but because there is no one governing body, people are selfish and self-serving causing everyone to live in fear. In order for man to survive they must have a government that can protect people from themselves.</a:t>
            </a:r>
          </a:p>
          <a:p>
            <a:pPr marL="0" indent="0">
              <a:buNone/>
            </a:pPr>
            <a:r>
              <a:rPr lang="en-US" sz="2200" dirty="0"/>
              <a:t>Hobbes believed in social contract; an agreement among people to give up some of the rights they are born with in exchange for the security of a governing power that keeps law and order.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596742" y="1526245"/>
            <a:ext cx="3309110" cy="3382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8601" y="1519537"/>
            <a:ext cx="1239856" cy="3382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29194" y="4829422"/>
            <a:ext cx="2211378" cy="3338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968" y="2925742"/>
            <a:ext cx="1713426" cy="37737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48601" y="2963142"/>
            <a:ext cx="837086" cy="31931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524176" y="962687"/>
            <a:ext cx="4866055" cy="508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John Locke was an English philosopher who is most known for publishing The </a:t>
            </a:r>
            <a:r>
              <a:rPr lang="en-US" sz="2200" i="1" dirty="0"/>
              <a:t>Two Treatises of Government</a:t>
            </a:r>
            <a:r>
              <a:rPr lang="en-US" sz="2200" dirty="0"/>
              <a:t>. Locke believed that all people were born equal and entered into a social contract with a government for safety. However, if that contract was violated the people reserve the right to revolt. </a:t>
            </a:r>
          </a:p>
          <a:p>
            <a:pPr marL="0" indent="0">
              <a:buNone/>
            </a:pPr>
            <a:r>
              <a:rPr lang="en-US" sz="2200" dirty="0"/>
              <a:t>Locke believed that people are born with natural rights of life, liberty, and property. Locke believed that a state of nature meant people were moral and able to self-govern and favored a representative government with democratic values.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434377" y="1843316"/>
            <a:ext cx="1239856" cy="3193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988457" y="1567339"/>
            <a:ext cx="4499435" cy="2382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799768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Thomas Hobbes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10733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John Locke </a:t>
            </a:r>
          </a:p>
        </p:txBody>
      </p:sp>
      <p:sp>
        <p:nvSpPr>
          <p:cNvPr id="27" name="Right Arrow 26"/>
          <p:cNvSpPr/>
          <p:nvPr/>
        </p:nvSpPr>
        <p:spPr>
          <a:xfrm rot="540625">
            <a:off x="1529061" y="3747236"/>
            <a:ext cx="7189897" cy="202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2390039">
            <a:off x="4599158" y="3463544"/>
            <a:ext cx="4293227" cy="1881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828510" y="4309766"/>
            <a:ext cx="733803" cy="27608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9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8" grpId="0" animBg="1"/>
      <p:bldP spid="20" grpId="0" animBg="1"/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56066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7870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66981" y="1828799"/>
            <a:ext cx="24929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09579" y="1112056"/>
            <a:ext cx="291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Thomas Hobbes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3426" y="1112056"/>
            <a:ext cx="242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John Locke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371" y="2347532"/>
            <a:ext cx="270691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Wrote </a:t>
            </a:r>
            <a:r>
              <a:rPr lang="en-US" sz="2400" i="1" dirty="0">
                <a:solidFill>
                  <a:srgbClr val="FF0000"/>
                </a:solidFill>
              </a:rPr>
              <a:t>Leviathan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Favors Absolute Monarchy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See’s humankind as selfish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69543" y="2116700"/>
            <a:ext cx="30117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Wrote </a:t>
            </a:r>
            <a:r>
              <a:rPr lang="en-US" sz="2400" i="1" dirty="0">
                <a:solidFill>
                  <a:srgbClr val="FF0000"/>
                </a:solidFill>
              </a:rPr>
              <a:t>Two Treatises of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Favors Democracy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Believes people are moral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People have a right to revolt</a:t>
            </a:r>
          </a:p>
        </p:txBody>
      </p:sp>
    </p:spTree>
    <p:extLst>
      <p:ext uri="{BB962C8B-B14F-4D97-AF65-F5344CB8AC3E}">
        <p14:creationId xmlns:p14="http://schemas.microsoft.com/office/powerpoint/2010/main" val="186351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600" y="962687"/>
            <a:ext cx="5057113" cy="5638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Thomas Hobbes was an English philosopher best known for publishing </a:t>
            </a:r>
            <a:r>
              <a:rPr lang="en-US" sz="2200" i="1" dirty="0"/>
              <a:t>Leviathan</a:t>
            </a:r>
            <a:r>
              <a:rPr lang="en-US" sz="2200" dirty="0"/>
              <a:t> in 1651. In it, he defended the absolute power of kings and the monarchy. He believed that a state of nature is a state of war. Everyone is equal, but because there is no one governing body, people are selfish and self-serving causing everyone to live in fear. In order for man to survive they must have a government that can protect people from themselves.</a:t>
            </a:r>
          </a:p>
          <a:p>
            <a:pPr marL="0" indent="0">
              <a:buNone/>
            </a:pPr>
            <a:r>
              <a:rPr lang="en-US" sz="2200" dirty="0"/>
              <a:t>Hobbes believed in social contract; an agreement among people to give up some of the rights they are born with in exchange for the security of a governing power that keeps law and order. 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523053" y="962687"/>
            <a:ext cx="4870661" cy="508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John Locke was an English philosopher who is most known for publishing The </a:t>
            </a:r>
            <a:r>
              <a:rPr lang="en-US" sz="2200" i="1" dirty="0"/>
              <a:t>Two Treatises of Government</a:t>
            </a:r>
            <a:r>
              <a:rPr lang="en-US" sz="2200" dirty="0"/>
              <a:t>. Locke believed that all people were born equal and entered into a social contract with a government for safety. However, if that contract was violated the people reserve the right to revolt. </a:t>
            </a:r>
          </a:p>
          <a:p>
            <a:pPr marL="0" indent="0">
              <a:buNone/>
            </a:pPr>
            <a:r>
              <a:rPr lang="en-US" sz="2200" dirty="0"/>
              <a:t>Locke believed that people are born with natural rights of life, liberty, and property. Locke believed that a state of nature meant people were moral and able to self-govern and favored a representative government with democratic values.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26439" y="4262315"/>
            <a:ext cx="1849176" cy="33382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679543" y="2120340"/>
            <a:ext cx="1712686" cy="28864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94972" y="4833257"/>
            <a:ext cx="2904669" cy="34834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8857" y="3961423"/>
            <a:ext cx="1744784" cy="34834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53028" y="2423885"/>
            <a:ext cx="2191656" cy="290285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52081" y="3695002"/>
            <a:ext cx="1604947" cy="36899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819053" y="1843314"/>
            <a:ext cx="1400490" cy="277025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99768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Thomas Hobbes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10733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John Locke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76899" y="2120338"/>
            <a:ext cx="1738644" cy="28883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20145917">
            <a:off x="4304522" y="4448572"/>
            <a:ext cx="2289425" cy="17333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324920">
            <a:off x="4457526" y="2971633"/>
            <a:ext cx="4646901" cy="18696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20084862">
            <a:off x="4572954" y="3282410"/>
            <a:ext cx="4251123" cy="1795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21214764">
            <a:off x="3766646" y="2174431"/>
            <a:ext cx="5952132" cy="17329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4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9" grpId="0" animBg="1"/>
      <p:bldP spid="30" grpId="0" animBg="1"/>
      <p:bldP spid="30" grpId="1" animBg="1"/>
      <p:bldP spid="31" grpId="0" animBg="1"/>
      <p:bldP spid="32" grpId="0" animBg="1"/>
      <p:bldP spid="32" grpId="1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56066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7870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66981" y="1828799"/>
            <a:ext cx="249291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Everyone is born with certain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Theories of social contract &amp; state of nature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Everyone is equal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09579" y="1112056"/>
            <a:ext cx="291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Thomas Hobbes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3426" y="1112056"/>
            <a:ext cx="242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John Locke </a:t>
            </a:r>
          </a:p>
        </p:txBody>
      </p:sp>
    </p:spTree>
    <p:extLst>
      <p:ext uri="{BB962C8B-B14F-4D97-AF65-F5344CB8AC3E}">
        <p14:creationId xmlns:p14="http://schemas.microsoft.com/office/powerpoint/2010/main" val="89334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56066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7870" y="466721"/>
            <a:ext cx="6284687" cy="59776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66981" y="1828799"/>
            <a:ext cx="249291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Everyone is born with certain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Theories of social contract &amp; state of nature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Everyone is equal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09579" y="1112056"/>
            <a:ext cx="291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Thomas Hobbes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3426" y="1112056"/>
            <a:ext cx="242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John Locke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371" y="2347532"/>
            <a:ext cx="270691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Wrote </a:t>
            </a:r>
            <a:r>
              <a:rPr lang="en-US" sz="2400" i="1" dirty="0">
                <a:solidFill>
                  <a:srgbClr val="FF0000"/>
                </a:solidFill>
              </a:rPr>
              <a:t>Leviathan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Favors Absolute Monarchy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See’s humankind as selfish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69543" y="2116700"/>
            <a:ext cx="30117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Wrote </a:t>
            </a:r>
            <a:r>
              <a:rPr lang="en-US" sz="2400" i="1" dirty="0">
                <a:solidFill>
                  <a:srgbClr val="FF0000"/>
                </a:solidFill>
              </a:rPr>
              <a:t>Two Treatises of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Favors Democracy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Believes people are moral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People have a right to revolt</a:t>
            </a:r>
          </a:p>
        </p:txBody>
      </p:sp>
    </p:spTree>
    <p:extLst>
      <p:ext uri="{BB962C8B-B14F-4D97-AF65-F5344CB8AC3E}">
        <p14:creationId xmlns:p14="http://schemas.microsoft.com/office/powerpoint/2010/main" val="164491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600" y="962687"/>
            <a:ext cx="5057113" cy="5638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Thomas Hobbes was an English philosopher best known for publishing </a:t>
            </a:r>
            <a:r>
              <a:rPr lang="en-US" sz="2200" i="1" dirty="0"/>
              <a:t>Leviathan</a:t>
            </a:r>
            <a:r>
              <a:rPr lang="en-US" sz="2200" dirty="0"/>
              <a:t> in 1651. In it, he defended the absolute power of kings and the monarchy. He believed that a state of nature is a state of war. Everyone is equal, but because there is no one governing body, people are selfish and self-serving causing everyone to live in fear. In order for man to survive they must have a government that can protect people from themselves.</a:t>
            </a:r>
          </a:p>
          <a:p>
            <a:pPr marL="0" indent="0">
              <a:buNone/>
            </a:pPr>
            <a:r>
              <a:rPr lang="en-US" sz="2200" dirty="0"/>
              <a:t>Hobbes believed in social contract; an agreement among people to give up some of the rights they are born with in exchange for the security of a governing power that keeps law and order. 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523053" y="962687"/>
            <a:ext cx="4870661" cy="508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John Locke was an English philosopher who is most known for publishing The </a:t>
            </a:r>
            <a:r>
              <a:rPr lang="en-US" sz="2200" i="1" dirty="0"/>
              <a:t>Two Treatises of Government</a:t>
            </a:r>
            <a:r>
              <a:rPr lang="en-US" sz="2200" dirty="0"/>
              <a:t>. Locke believed that all people were born equal and entered into a social contract with a government for safety. However, if that contract was violated the people reserve the right to revolt. </a:t>
            </a:r>
          </a:p>
          <a:p>
            <a:pPr marL="0" indent="0">
              <a:buNone/>
            </a:pPr>
            <a:r>
              <a:rPr lang="en-US" sz="2200" dirty="0"/>
              <a:t>Locke believed that people are born with natural rights of life, liberty, and property. Locke believed that a state of nature meant people were moral and able to self-govern and favored a representative government with democratic values.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26439" y="4262315"/>
            <a:ext cx="1849176" cy="33382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05301" y="2120340"/>
            <a:ext cx="1712686" cy="28864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94972" y="4833257"/>
            <a:ext cx="2904669" cy="34834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8857" y="3961423"/>
            <a:ext cx="1744784" cy="34834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53028" y="2423885"/>
            <a:ext cx="2191656" cy="290285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52081" y="3695002"/>
            <a:ext cx="1604947" cy="36899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819053" y="1864538"/>
            <a:ext cx="1400490" cy="25580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99768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Thomas Hobbes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10733" y="321072"/>
            <a:ext cx="24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John Locke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76899" y="2133217"/>
            <a:ext cx="1738644" cy="28883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8601" y="1519537"/>
            <a:ext cx="1239856" cy="3382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34377" y="1843317"/>
            <a:ext cx="1239856" cy="2880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8601" y="2963142"/>
            <a:ext cx="837086" cy="31931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596742" y="1526245"/>
            <a:ext cx="3309110" cy="3382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968" y="2925742"/>
            <a:ext cx="1713426" cy="377372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8828510" y="4309766"/>
            <a:ext cx="733803" cy="27608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529194" y="4829422"/>
            <a:ext cx="2211378" cy="3338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4254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813</TotalTime>
  <Words>767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 Light</vt:lpstr>
      <vt:lpstr>Metropolitan</vt:lpstr>
      <vt:lpstr>Compare &amp; Contrast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Fowler</dc:creator>
  <cp:lastModifiedBy>Swan, Gerry M.</cp:lastModifiedBy>
  <cp:revision>36</cp:revision>
  <dcterms:created xsi:type="dcterms:W3CDTF">2018-11-16T01:32:06Z</dcterms:created>
  <dcterms:modified xsi:type="dcterms:W3CDTF">2021-09-21T20:17:23Z</dcterms:modified>
</cp:coreProperties>
</file>