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468" r:id="rId2"/>
    <p:sldId id="469" r:id="rId3"/>
    <p:sldId id="470" r:id="rId4"/>
    <p:sldId id="472" r:id="rId5"/>
    <p:sldId id="259" r:id="rId6"/>
    <p:sldId id="257" r:id="rId7"/>
    <p:sldId id="473" r:id="rId8"/>
    <p:sldId id="4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4"/>
    <p:restoredTop sz="94687"/>
  </p:normalViewPr>
  <p:slideViewPr>
    <p:cSldViewPr snapToGrid="0" snapToObjects="1">
      <p:cViewPr varScale="1">
        <p:scale>
          <a:sx n="121" d="100"/>
          <a:sy n="121" d="100"/>
        </p:scale>
        <p:origin x="4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B5004-4BDF-DA44-8E55-DCA70EAABB01}" type="datetimeFigureOut">
              <a:rPr lang="en-US" smtClean="0"/>
              <a:t>8/23/23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4A445-A7B5-024D-A8E5-779D99D3D0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1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876E29-9140-434C-A941-062E28ED4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8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0D1AB-18B7-7040-AEBE-A70E7A36F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0ECA5-4357-2447-B10F-87A33C69E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0D965A-F07E-5944-A6E6-AF12C2BA5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E3406-5B63-7548-A39F-4BC008512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8D9F9-E491-7848-99BA-4284BD8E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602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B89F7-A4B5-A644-B3B7-8A2EEAE4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B9ADD-F191-4A43-8FB0-9B8632ABFF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07285-757D-6746-94BB-FC61870F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8E594-4881-BB47-8094-40102B827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033F9-1B09-FA42-AF5F-C0BFACBA8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3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58D142-C22C-3847-9968-A20C87EA8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A1A0C3-A13A-F549-A8AD-C5D8A128B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E6A83-DFA4-0A49-8E36-6680DB784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43EB43-A56C-4F4C-99B2-4F7548CE2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B93EC-2BAA-0D4A-9FB2-6A9DC684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1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7A6F-07DB-1143-9372-093A23046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F4515-7383-864E-B917-9248DC743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386B3-3C3C-424B-825B-5C361FE5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F1DB3-4871-EB4A-97DE-8244FC265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F3D59-E759-F746-93AA-4EC68F33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5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01213-F9B6-964A-9800-1A4844F73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04AA3C-64D8-1342-8264-AE5EDD533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E836D5-A0E4-5440-882D-6CCB91B53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0047C1-422D-544C-9CF2-C58DFD0F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85529-E770-D449-90C0-92A869FC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1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A80F7-997A-1844-99D7-3FAAC534D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0DE04-B799-FE40-BA39-072C63673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CDF88-97E5-A94F-BD26-C2CB336DB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E8366-877C-DF49-BD25-B17BFED55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046EB-59E0-2647-B31A-F5FDAF12D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4BB622-9B77-FD4E-93E2-24D9F235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0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4D3E6-0DCA-DD47-A6AF-CA9B69FD9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81364-AED4-554D-A89A-5AE01759E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180FDA-2961-CE4E-BE4E-BFA10CD62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0BD3E-870E-2544-9F65-DE8ED923A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D5D572-1D7C-B44D-8AEA-112D13D37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E3CFE4-7A83-DA46-A3F2-80C8CA4A5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406127-4787-8F4A-849A-493496F47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96845C-458E-2841-B68E-EB52B4A0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1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818C6-771E-034F-921D-8730DF754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4C7812-A442-0544-96CC-671753261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265A8D-BA89-4044-9C72-3DECB6313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4D9BDE-A6EF-8E4A-ACC7-B023A0761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0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10ABB5-BAA5-FE4F-973B-FCAE2AD38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1E1FBE-E255-FA46-A114-D4D2B3ED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F3E9D4-823F-6F4D-B3CA-F4D9B5501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3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48884-83DA-F449-8861-0DFFF93BC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75A09-CC49-2F47-8EF6-5A168EC37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7556-6F7B-EE49-A4E0-FAB7D12D3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67FF7E-104D-AB4F-A160-A30E649DD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9B379-B659-BB4D-9F53-A4576DF16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0131A-89F2-F743-BB51-A8AEF5DE7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4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C027F-6C9A-6D42-9F89-B741EDC52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1F6A5-7C1A-7F4D-8E7D-A85615892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B5CF44-6453-144C-B78C-C53FE1EA0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0023D-36CE-0740-8E53-43769C22A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C7E124-F0A4-084E-A3DB-3598928BD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64E2F-1D48-9744-8091-C0304E206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918594-D3AA-6D43-AF90-1F179BE89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B41BD3-89C5-C44F-91C3-979BC5FFA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03F6A-3F3D-474B-82F4-1CA472ABA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F9D36-5C46-5042-AB05-5E1DA6C6166C}" type="datetimeFigureOut">
              <a:rPr lang="en-US" smtClean="0"/>
              <a:t>8/23/23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12586-8B7E-B342-B858-AE1DCFAED3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5EE16-4F5D-BB4B-A1D2-D95427604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FAC28-8C31-AF48-937E-F07AB57F7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217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6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solve this?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415631" y="1930460"/>
          <a:ext cx="1179141" cy="3046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400" imgH="393700" progId="Equation.3">
                  <p:embed/>
                </p:oleObj>
              </mc:Choice>
              <mc:Fallback>
                <p:oleObj name="Equation" r:id="rId2" imgW="152400" imgH="39370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15631" y="1930460"/>
                        <a:ext cx="1179141" cy="3046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485416" y="1930460"/>
          <a:ext cx="1179141" cy="3046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400" imgH="393700" progId="Equation.3">
                  <p:embed/>
                </p:oleObj>
              </mc:Choice>
              <mc:Fallback>
                <p:oleObj name="Equation" r:id="rId4" imgW="152400" imgH="393700" progId="Equation.3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85416" y="1930460"/>
                        <a:ext cx="1179141" cy="3046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ivision 8"/>
          <p:cNvSpPr/>
          <p:nvPr/>
        </p:nvSpPr>
        <p:spPr>
          <a:xfrm>
            <a:off x="3983757" y="2944406"/>
            <a:ext cx="1018225" cy="1018225"/>
          </a:xfrm>
          <a:prstGeom prst="mathDivid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Equal 9"/>
          <p:cNvSpPr/>
          <p:nvPr/>
        </p:nvSpPr>
        <p:spPr>
          <a:xfrm>
            <a:off x="7084194" y="3014706"/>
            <a:ext cx="1144072" cy="877625"/>
          </a:xfrm>
          <a:prstGeom prst="mathEqual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74455" y="2693513"/>
            <a:ext cx="7551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71067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Can you draw a picture to explain this?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415631" y="1930460"/>
          <a:ext cx="1179141" cy="3046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400" imgH="393700" progId="Equation.3">
                  <p:embed/>
                </p:oleObj>
              </mc:Choice>
              <mc:Fallback>
                <p:oleObj name="Equation" r:id="rId2" imgW="152400" imgH="39370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415631" y="1930460"/>
                        <a:ext cx="1179141" cy="3046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485416" y="1930460"/>
          <a:ext cx="1179141" cy="3046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2400" imgH="393700" progId="Equation.3">
                  <p:embed/>
                </p:oleObj>
              </mc:Choice>
              <mc:Fallback>
                <p:oleObj name="Equation" r:id="rId4" imgW="152400" imgH="393700" progId="Equation.3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85416" y="1930460"/>
                        <a:ext cx="1179141" cy="3046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ivision 6"/>
          <p:cNvSpPr/>
          <p:nvPr/>
        </p:nvSpPr>
        <p:spPr>
          <a:xfrm>
            <a:off x="3983757" y="2944406"/>
            <a:ext cx="1018225" cy="1018225"/>
          </a:xfrm>
          <a:prstGeom prst="mathDivid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Equal 7"/>
          <p:cNvSpPr/>
          <p:nvPr/>
        </p:nvSpPr>
        <p:spPr>
          <a:xfrm>
            <a:off x="7084194" y="3014706"/>
            <a:ext cx="1144072" cy="877625"/>
          </a:xfrm>
          <a:prstGeom prst="mathEqual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463675" y="1930460"/>
          <a:ext cx="1179141" cy="3046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400" imgH="393700" progId="Equation.3">
                  <p:embed/>
                </p:oleObj>
              </mc:Choice>
              <mc:Fallback>
                <p:oleObj name="Equation" r:id="rId6" imgW="152400" imgH="393700" progId="Equation.3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463675" y="1930460"/>
                        <a:ext cx="1179141" cy="30461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0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Explaining ⅔ ÷ ¾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029997" y="3546258"/>
            <a:ext cx="615699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2731490" y="3547052"/>
            <a:ext cx="5938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8278991" y="3545464"/>
            <a:ext cx="5938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425874" y="3844765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602438" y="2246073"/>
            <a:ext cx="49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1⁄3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45131" y="2234631"/>
            <a:ext cx="49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2⁄3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43833" y="2749865"/>
            <a:ext cx="3682858" cy="313414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4092631" y="3609904"/>
            <a:ext cx="49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1⁄4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559105" y="3609904"/>
            <a:ext cx="49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2⁄4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941444" y="3577638"/>
            <a:ext cx="496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3⁄4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031587" y="4147900"/>
            <a:ext cx="4159602" cy="313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rot="16200000" flipH="1">
            <a:off x="2627278" y="3619735"/>
            <a:ext cx="1727326" cy="1589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6200000" flipH="1">
            <a:off x="3091581" y="3622301"/>
            <a:ext cx="1723782" cy="1588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H="1">
            <a:off x="3554510" y="3621904"/>
            <a:ext cx="1722988" cy="1589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H="1">
            <a:off x="4016645" y="3610066"/>
            <a:ext cx="1723782" cy="1589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4479573" y="3622698"/>
            <a:ext cx="1722988" cy="1588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4940731" y="3620530"/>
            <a:ext cx="1725735" cy="1588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H="1">
            <a:off x="5402467" y="3619734"/>
            <a:ext cx="1727327" cy="1589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727868" y="2757658"/>
            <a:ext cx="464115" cy="1733256"/>
            <a:chOff x="5203867" y="2757658"/>
            <a:chExt cx="464115" cy="1733256"/>
          </a:xfrm>
        </p:grpSpPr>
        <p:cxnSp>
          <p:nvCxnSpPr>
            <p:cNvPr id="85" name="Straight Connector 84"/>
            <p:cNvCxnSpPr/>
            <p:nvPr/>
          </p:nvCxnSpPr>
          <p:spPr>
            <a:xfrm rot="5400000">
              <a:off x="4802730" y="3621322"/>
              <a:ext cx="1728916" cy="1588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340203" y="3625662"/>
              <a:ext cx="1728916" cy="1588"/>
            </a:xfrm>
            <a:prstGeom prst="line">
              <a:avLst/>
            </a:prstGeom>
            <a:ln>
              <a:solidFill>
                <a:schemeClr val="accent6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3121433" y="4505018"/>
            <a:ext cx="3970841" cy="369332"/>
            <a:chOff x="1597432" y="4562228"/>
            <a:chExt cx="3970841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1597432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56080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514728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973376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32024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890672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49320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807968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266613" y="4562228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</p:grpSp>
      <p:cxnSp>
        <p:nvCxnSpPr>
          <p:cNvPr id="37" name="Straight Connector 36"/>
          <p:cNvCxnSpPr/>
          <p:nvPr/>
        </p:nvCxnSpPr>
        <p:spPr>
          <a:xfrm rot="16200000" flipH="1">
            <a:off x="2173305" y="3600505"/>
            <a:ext cx="1727326" cy="1589"/>
          </a:xfrm>
          <a:prstGeom prst="line">
            <a:avLst/>
          </a:prstGeom>
          <a:ln>
            <a:solidFill>
              <a:schemeClr val="accent6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6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e 4">
            <a:extLst>
              <a:ext uri="{FF2B5EF4-FFF2-40B4-BE49-F238E27FC236}">
                <a16:creationId xmlns:a16="http://schemas.microsoft.com/office/drawing/2014/main" id="{E7D206FA-D5D1-7C41-8BB6-8E091822A2E8}"/>
              </a:ext>
            </a:extLst>
          </p:cNvPr>
          <p:cNvSpPr/>
          <p:nvPr/>
        </p:nvSpPr>
        <p:spPr>
          <a:xfrm>
            <a:off x="4359130" y="2267459"/>
            <a:ext cx="2323071" cy="2323071"/>
          </a:xfrm>
          <a:prstGeom prst="pie">
            <a:avLst>
              <a:gd name="adj1" fmla="val 16217026"/>
              <a:gd name="adj2" fmla="val 1080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Pie 10">
            <a:extLst>
              <a:ext uri="{FF2B5EF4-FFF2-40B4-BE49-F238E27FC236}">
                <a16:creationId xmlns:a16="http://schemas.microsoft.com/office/drawing/2014/main" id="{A633D4F0-AF4B-B046-81AC-842586BC6EC8}"/>
              </a:ext>
            </a:extLst>
          </p:cNvPr>
          <p:cNvSpPr/>
          <p:nvPr/>
        </p:nvSpPr>
        <p:spPr>
          <a:xfrm rot="8294072">
            <a:off x="454902" y="2267463"/>
            <a:ext cx="2323071" cy="2323071"/>
          </a:xfrm>
          <a:prstGeom prst="pie">
            <a:avLst>
              <a:gd name="adj1" fmla="val 7919229"/>
              <a:gd name="adj2" fmla="val 73257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Division 2">
            <a:extLst>
              <a:ext uri="{FF2B5EF4-FFF2-40B4-BE49-F238E27FC236}">
                <a16:creationId xmlns:a16="http://schemas.microsoft.com/office/drawing/2014/main" id="{6AD03E55-A324-D54A-9076-D2207C354685}"/>
              </a:ext>
            </a:extLst>
          </p:cNvPr>
          <p:cNvSpPr/>
          <p:nvPr/>
        </p:nvSpPr>
        <p:spPr>
          <a:xfrm>
            <a:off x="3037222" y="2895952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>
            <a:extLst>
              <a:ext uri="{FF2B5EF4-FFF2-40B4-BE49-F238E27FC236}">
                <a16:creationId xmlns:a16="http://schemas.microsoft.com/office/drawing/2014/main" id="{84C850FA-D017-C74C-A404-36F83763655B}"/>
              </a:ext>
            </a:extLst>
          </p:cNvPr>
          <p:cNvSpPr/>
          <p:nvPr/>
        </p:nvSpPr>
        <p:spPr>
          <a:xfrm>
            <a:off x="7046018" y="3015042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0201516-4776-E8E4-1790-3238AEBDEA83}"/>
              </a:ext>
            </a:extLst>
          </p:cNvPr>
          <p:cNvGrpSpPr/>
          <p:nvPr/>
        </p:nvGrpSpPr>
        <p:grpSpPr>
          <a:xfrm>
            <a:off x="8613332" y="1828600"/>
            <a:ext cx="3043850" cy="3204537"/>
            <a:chOff x="8613332" y="1828600"/>
            <a:chExt cx="3043850" cy="3204537"/>
          </a:xfrm>
        </p:grpSpPr>
        <p:sp>
          <p:nvSpPr>
            <p:cNvPr id="18" name="Pie 17">
              <a:extLst>
                <a:ext uri="{FF2B5EF4-FFF2-40B4-BE49-F238E27FC236}">
                  <a16:creationId xmlns:a16="http://schemas.microsoft.com/office/drawing/2014/main" id="{10EB092D-06F8-D14D-B3DF-43CB192AB46A}"/>
                </a:ext>
              </a:extLst>
            </p:cNvPr>
            <p:cNvSpPr/>
            <p:nvPr/>
          </p:nvSpPr>
          <p:spPr>
            <a:xfrm>
              <a:off x="9005350" y="2267459"/>
              <a:ext cx="2323071" cy="2323071"/>
            </a:xfrm>
            <a:prstGeom prst="pie">
              <a:avLst>
                <a:gd name="adj1" fmla="val 16217026"/>
                <a:gd name="adj2" fmla="val 1080000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Pie 18">
              <a:extLst>
                <a:ext uri="{FF2B5EF4-FFF2-40B4-BE49-F238E27FC236}">
                  <a16:creationId xmlns:a16="http://schemas.microsoft.com/office/drawing/2014/main" id="{4BF9809A-358B-3C4C-B16F-EE1644F8F221}"/>
                </a:ext>
              </a:extLst>
            </p:cNvPr>
            <p:cNvSpPr/>
            <p:nvPr/>
          </p:nvSpPr>
          <p:spPr>
            <a:xfrm rot="8294072">
              <a:off x="9006616" y="2267464"/>
              <a:ext cx="2323071" cy="2323071"/>
            </a:xfrm>
            <a:prstGeom prst="pie">
              <a:avLst>
                <a:gd name="adj1" fmla="val 7919229"/>
                <a:gd name="adj2" fmla="val 73257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Pie 5">
              <a:extLst>
                <a:ext uri="{FF2B5EF4-FFF2-40B4-BE49-F238E27FC236}">
                  <a16:creationId xmlns:a16="http://schemas.microsoft.com/office/drawing/2014/main" id="{55357C86-D953-4648-B5EC-03B2086FFC1D}"/>
                </a:ext>
              </a:extLst>
            </p:cNvPr>
            <p:cNvSpPr/>
            <p:nvPr/>
          </p:nvSpPr>
          <p:spPr>
            <a:xfrm rot="2003721">
              <a:off x="9007153" y="2255945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Pie 32">
              <a:extLst>
                <a:ext uri="{FF2B5EF4-FFF2-40B4-BE49-F238E27FC236}">
                  <a16:creationId xmlns:a16="http://schemas.microsoft.com/office/drawing/2014/main" id="{CA2094AA-895A-364E-983F-73C3F183AB4D}"/>
                </a:ext>
              </a:extLst>
            </p:cNvPr>
            <p:cNvSpPr/>
            <p:nvPr/>
          </p:nvSpPr>
          <p:spPr>
            <a:xfrm rot="212252">
              <a:off x="9011855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  <a:ln w="12700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Pie 33">
              <a:extLst>
                <a:ext uri="{FF2B5EF4-FFF2-40B4-BE49-F238E27FC236}">
                  <a16:creationId xmlns:a16="http://schemas.microsoft.com/office/drawing/2014/main" id="{BAB24683-4C3C-444F-9C48-B677C20E56F5}"/>
                </a:ext>
              </a:extLst>
            </p:cNvPr>
            <p:cNvSpPr/>
            <p:nvPr/>
          </p:nvSpPr>
          <p:spPr>
            <a:xfrm rot="20021127">
              <a:off x="9011855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Pie 34">
              <a:extLst>
                <a:ext uri="{FF2B5EF4-FFF2-40B4-BE49-F238E27FC236}">
                  <a16:creationId xmlns:a16="http://schemas.microsoft.com/office/drawing/2014/main" id="{E2F6D4EA-B56F-2041-B0E0-1D23EE99FC6E}"/>
                </a:ext>
              </a:extLst>
            </p:cNvPr>
            <p:cNvSpPr/>
            <p:nvPr/>
          </p:nvSpPr>
          <p:spPr>
            <a:xfrm rot="18208089">
              <a:off x="9011855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Pie 35">
              <a:extLst>
                <a:ext uri="{FF2B5EF4-FFF2-40B4-BE49-F238E27FC236}">
                  <a16:creationId xmlns:a16="http://schemas.microsoft.com/office/drawing/2014/main" id="{C2EF99AF-AA90-904A-8EC5-FD70D39EA038}"/>
                </a:ext>
              </a:extLst>
            </p:cNvPr>
            <p:cNvSpPr/>
            <p:nvPr/>
          </p:nvSpPr>
          <p:spPr>
            <a:xfrm rot="16410934">
              <a:off x="9011855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Pie 36">
              <a:extLst>
                <a:ext uri="{FF2B5EF4-FFF2-40B4-BE49-F238E27FC236}">
                  <a16:creationId xmlns:a16="http://schemas.microsoft.com/office/drawing/2014/main" id="{73E58518-754E-DA4F-B0E4-B0C3CCEEFF05}"/>
                </a:ext>
              </a:extLst>
            </p:cNvPr>
            <p:cNvSpPr/>
            <p:nvPr/>
          </p:nvSpPr>
          <p:spPr>
            <a:xfrm rot="14620688">
              <a:off x="9011855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Pie 37">
              <a:extLst>
                <a:ext uri="{FF2B5EF4-FFF2-40B4-BE49-F238E27FC236}">
                  <a16:creationId xmlns:a16="http://schemas.microsoft.com/office/drawing/2014/main" id="{A10E1C13-939B-7743-AFB9-05D2F1E0C664}"/>
                </a:ext>
              </a:extLst>
            </p:cNvPr>
            <p:cNvSpPr/>
            <p:nvPr/>
          </p:nvSpPr>
          <p:spPr>
            <a:xfrm rot="12814286">
              <a:off x="9011855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Pie 38">
              <a:extLst>
                <a:ext uri="{FF2B5EF4-FFF2-40B4-BE49-F238E27FC236}">
                  <a16:creationId xmlns:a16="http://schemas.microsoft.com/office/drawing/2014/main" id="{1E3538C4-2F1D-8048-9A6F-01230C7643A0}"/>
                </a:ext>
              </a:extLst>
            </p:cNvPr>
            <p:cNvSpPr/>
            <p:nvPr/>
          </p:nvSpPr>
          <p:spPr>
            <a:xfrm rot="11013217">
              <a:off x="9011855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Pie 39">
              <a:extLst>
                <a:ext uri="{FF2B5EF4-FFF2-40B4-BE49-F238E27FC236}">
                  <a16:creationId xmlns:a16="http://schemas.microsoft.com/office/drawing/2014/main" id="{78B46B8F-94C7-9A48-976C-F6475EE0515F}"/>
                </a:ext>
              </a:extLst>
            </p:cNvPr>
            <p:cNvSpPr/>
            <p:nvPr/>
          </p:nvSpPr>
          <p:spPr>
            <a:xfrm rot="9208645">
              <a:off x="9011855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4F518A0-A761-434A-B7EE-7EB0243079C4}"/>
                </a:ext>
              </a:extLst>
            </p:cNvPr>
            <p:cNvSpPr txBox="1"/>
            <p:nvPr/>
          </p:nvSpPr>
          <p:spPr>
            <a:xfrm>
              <a:off x="10363378" y="1828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3BD91B9-D6C4-F24F-82CB-1BCF01A87B4B}"/>
                </a:ext>
              </a:extLst>
            </p:cNvPr>
            <p:cNvSpPr txBox="1"/>
            <p:nvPr/>
          </p:nvSpPr>
          <p:spPr>
            <a:xfrm>
              <a:off x="11036413" y="21719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07725C0-C8E5-F148-96FD-B1E46E06925C}"/>
                </a:ext>
              </a:extLst>
            </p:cNvPr>
            <p:cNvSpPr txBox="1"/>
            <p:nvPr/>
          </p:nvSpPr>
          <p:spPr>
            <a:xfrm>
              <a:off x="11355496" y="290189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2A8E567-4CF9-A540-9EE5-4BB2557B53C8}"/>
                </a:ext>
              </a:extLst>
            </p:cNvPr>
            <p:cNvSpPr txBox="1"/>
            <p:nvPr/>
          </p:nvSpPr>
          <p:spPr>
            <a:xfrm>
              <a:off x="11355496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8AA771-2DDD-E842-8DA2-B66376F5EE50}"/>
                </a:ext>
              </a:extLst>
            </p:cNvPr>
            <p:cNvSpPr txBox="1"/>
            <p:nvPr/>
          </p:nvSpPr>
          <p:spPr>
            <a:xfrm>
              <a:off x="11026735" y="41892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3B03901-7723-0E47-879D-299C3F9CAB26}"/>
                </a:ext>
              </a:extLst>
            </p:cNvPr>
            <p:cNvSpPr txBox="1"/>
            <p:nvPr/>
          </p:nvSpPr>
          <p:spPr>
            <a:xfrm>
              <a:off x="10363378" y="4663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28008CB-2A75-4F43-BEB5-BFFE61F8E9FF}"/>
                </a:ext>
              </a:extLst>
            </p:cNvPr>
            <p:cNvSpPr txBox="1"/>
            <p:nvPr/>
          </p:nvSpPr>
          <p:spPr>
            <a:xfrm>
              <a:off x="9732556" y="46380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4BE318D-F106-8E4E-9A10-34C9BCACF689}"/>
                </a:ext>
              </a:extLst>
            </p:cNvPr>
            <p:cNvSpPr txBox="1"/>
            <p:nvPr/>
          </p:nvSpPr>
          <p:spPr>
            <a:xfrm>
              <a:off x="9003517" y="42211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9DE6D56-2CEA-5B4D-91C8-5238FF71173C}"/>
                </a:ext>
              </a:extLst>
            </p:cNvPr>
            <p:cNvSpPr txBox="1"/>
            <p:nvPr/>
          </p:nvSpPr>
          <p:spPr>
            <a:xfrm>
              <a:off x="8613332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18253250-068F-2647-839A-204E1A75E393}"/>
              </a:ext>
            </a:extLst>
          </p:cNvPr>
          <p:cNvSpPr txBox="1"/>
          <p:nvPr/>
        </p:nvSpPr>
        <p:spPr>
          <a:xfrm>
            <a:off x="1129765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2/3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9E465-D704-6F4D-82D5-EB61255C45C1}"/>
              </a:ext>
            </a:extLst>
          </p:cNvPr>
          <p:cNvSpPr txBox="1"/>
          <p:nvPr/>
        </p:nvSpPr>
        <p:spPr>
          <a:xfrm>
            <a:off x="5033993" y="5306261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3/4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6F1392-DAC6-EA44-B25F-8F1D40314D2D}"/>
              </a:ext>
            </a:extLst>
          </p:cNvPr>
          <p:cNvSpPr txBox="1"/>
          <p:nvPr/>
        </p:nvSpPr>
        <p:spPr>
          <a:xfrm>
            <a:off x="9558016" y="5306262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8/9</a:t>
            </a:r>
          </a:p>
        </p:txBody>
      </p:sp>
      <p:sp>
        <p:nvSpPr>
          <p:cNvPr id="42" name="Division 41">
            <a:extLst>
              <a:ext uri="{FF2B5EF4-FFF2-40B4-BE49-F238E27FC236}">
                <a16:creationId xmlns:a16="http://schemas.microsoft.com/office/drawing/2014/main" id="{98F14913-DB3A-7A40-BCBE-EBF3607794F7}"/>
              </a:ext>
            </a:extLst>
          </p:cNvPr>
          <p:cNvSpPr/>
          <p:nvPr/>
        </p:nvSpPr>
        <p:spPr>
          <a:xfrm>
            <a:off x="3037210" y="5131993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 42">
            <a:extLst>
              <a:ext uri="{FF2B5EF4-FFF2-40B4-BE49-F238E27FC236}">
                <a16:creationId xmlns:a16="http://schemas.microsoft.com/office/drawing/2014/main" id="{1E274285-43F1-BE4E-AE4B-853A83756692}"/>
              </a:ext>
            </a:extLst>
          </p:cNvPr>
          <p:cNvSpPr/>
          <p:nvPr/>
        </p:nvSpPr>
        <p:spPr>
          <a:xfrm>
            <a:off x="7046018" y="5277028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37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vision 2">
            <a:extLst>
              <a:ext uri="{FF2B5EF4-FFF2-40B4-BE49-F238E27FC236}">
                <a16:creationId xmlns:a16="http://schemas.microsoft.com/office/drawing/2014/main" id="{6AD03E55-A324-D54A-9076-D2207C354685}"/>
              </a:ext>
            </a:extLst>
          </p:cNvPr>
          <p:cNvSpPr/>
          <p:nvPr/>
        </p:nvSpPr>
        <p:spPr>
          <a:xfrm>
            <a:off x="3176922" y="2895952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>
            <a:extLst>
              <a:ext uri="{FF2B5EF4-FFF2-40B4-BE49-F238E27FC236}">
                <a16:creationId xmlns:a16="http://schemas.microsoft.com/office/drawing/2014/main" id="{84C850FA-D017-C74C-A404-36F83763655B}"/>
              </a:ext>
            </a:extLst>
          </p:cNvPr>
          <p:cNvSpPr/>
          <p:nvPr/>
        </p:nvSpPr>
        <p:spPr>
          <a:xfrm>
            <a:off x="7185718" y="3015042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253250-068F-2647-839A-204E1A75E393}"/>
              </a:ext>
            </a:extLst>
          </p:cNvPr>
          <p:cNvSpPr txBox="1"/>
          <p:nvPr/>
        </p:nvSpPr>
        <p:spPr>
          <a:xfrm>
            <a:off x="1269465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2/3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9E465-D704-6F4D-82D5-EB61255C45C1}"/>
              </a:ext>
            </a:extLst>
          </p:cNvPr>
          <p:cNvSpPr txBox="1"/>
          <p:nvPr/>
        </p:nvSpPr>
        <p:spPr>
          <a:xfrm>
            <a:off x="5173693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3/4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6F1392-DAC6-EA44-B25F-8F1D40314D2D}"/>
              </a:ext>
            </a:extLst>
          </p:cNvPr>
          <p:cNvSpPr txBox="1"/>
          <p:nvPr/>
        </p:nvSpPr>
        <p:spPr>
          <a:xfrm>
            <a:off x="9760777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8/9</a:t>
            </a:r>
          </a:p>
        </p:txBody>
      </p:sp>
      <p:sp>
        <p:nvSpPr>
          <p:cNvPr id="42" name="Division 41">
            <a:extLst>
              <a:ext uri="{FF2B5EF4-FFF2-40B4-BE49-F238E27FC236}">
                <a16:creationId xmlns:a16="http://schemas.microsoft.com/office/drawing/2014/main" id="{98F14913-DB3A-7A40-BCBE-EBF3607794F7}"/>
              </a:ext>
            </a:extLst>
          </p:cNvPr>
          <p:cNvSpPr/>
          <p:nvPr/>
        </p:nvSpPr>
        <p:spPr>
          <a:xfrm>
            <a:off x="3176910" y="5131993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 42">
            <a:extLst>
              <a:ext uri="{FF2B5EF4-FFF2-40B4-BE49-F238E27FC236}">
                <a16:creationId xmlns:a16="http://schemas.microsoft.com/office/drawing/2014/main" id="{1E274285-43F1-BE4E-AE4B-853A83756692}"/>
              </a:ext>
            </a:extLst>
          </p:cNvPr>
          <p:cNvSpPr/>
          <p:nvPr/>
        </p:nvSpPr>
        <p:spPr>
          <a:xfrm>
            <a:off x="7185718" y="5277028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59B52F-1730-554C-BBC2-E947EF603EFA}"/>
              </a:ext>
            </a:extLst>
          </p:cNvPr>
          <p:cNvGrpSpPr/>
          <p:nvPr/>
        </p:nvGrpSpPr>
        <p:grpSpPr>
          <a:xfrm>
            <a:off x="772638" y="2879611"/>
            <a:ext cx="2286000" cy="1527049"/>
            <a:chOff x="188438" y="2864805"/>
            <a:chExt cx="2286000" cy="1527049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A6E0898-8BB6-7B42-9AC6-D01159DFFA28}"/>
                </a:ext>
              </a:extLst>
            </p:cNvPr>
            <p:cNvSpPr/>
            <p:nvPr/>
          </p:nvSpPr>
          <p:spPr>
            <a:xfrm>
              <a:off x="188438" y="2864805"/>
              <a:ext cx="2286000" cy="75895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7112FEA-C58A-9948-8834-21222A8F6DF4}"/>
                </a:ext>
              </a:extLst>
            </p:cNvPr>
            <p:cNvSpPr/>
            <p:nvPr/>
          </p:nvSpPr>
          <p:spPr>
            <a:xfrm>
              <a:off x="188438" y="3632902"/>
              <a:ext cx="2286000" cy="75895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80A62B-5416-844C-BBE6-83CAC76FBF6A}"/>
              </a:ext>
            </a:extLst>
          </p:cNvPr>
          <p:cNvGrpSpPr/>
          <p:nvPr/>
        </p:nvGrpSpPr>
        <p:grpSpPr>
          <a:xfrm>
            <a:off x="4569660" y="2655852"/>
            <a:ext cx="2286000" cy="1750808"/>
            <a:chOff x="3985460" y="2655852"/>
            <a:chExt cx="2286000" cy="175080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8ED1FF-9E5A-EA42-8712-7787E51FED0D}"/>
                </a:ext>
              </a:extLst>
            </p:cNvPr>
            <p:cNvSpPr/>
            <p:nvPr/>
          </p:nvSpPr>
          <p:spPr>
            <a:xfrm>
              <a:off x="3985460" y="3830588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1BAF030-2F97-F84C-A58C-D4693364E3F4}"/>
                </a:ext>
              </a:extLst>
            </p:cNvPr>
            <p:cNvSpPr/>
            <p:nvPr/>
          </p:nvSpPr>
          <p:spPr>
            <a:xfrm>
              <a:off x="3985460" y="3243684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299643C-1B07-0345-BF18-B7A79094AB11}"/>
                </a:ext>
              </a:extLst>
            </p:cNvPr>
            <p:cNvSpPr/>
            <p:nvPr/>
          </p:nvSpPr>
          <p:spPr>
            <a:xfrm>
              <a:off x="3985460" y="2655852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BF36641-6294-304E-A8CC-4DDF035FC9C1}"/>
              </a:ext>
            </a:extLst>
          </p:cNvPr>
          <p:cNvGrpSpPr/>
          <p:nvPr/>
        </p:nvGrpSpPr>
        <p:grpSpPr>
          <a:xfrm>
            <a:off x="9029561" y="2576181"/>
            <a:ext cx="2616914" cy="1891986"/>
            <a:chOff x="8228708" y="2576181"/>
            <a:chExt cx="2616914" cy="1891986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6B5CC80-09E1-4F44-9DFB-7A6E24068058}"/>
                </a:ext>
              </a:extLst>
            </p:cNvPr>
            <p:cNvGrpSpPr/>
            <p:nvPr/>
          </p:nvGrpSpPr>
          <p:grpSpPr>
            <a:xfrm>
              <a:off x="8228708" y="2656316"/>
              <a:ext cx="2286000" cy="1750808"/>
              <a:chOff x="3985460" y="2655852"/>
              <a:chExt cx="2286000" cy="1750808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363728C-0AFE-F542-890E-8B0785B3294A}"/>
                  </a:ext>
                </a:extLst>
              </p:cNvPr>
              <p:cNvSpPr/>
              <p:nvPr/>
            </p:nvSpPr>
            <p:spPr>
              <a:xfrm>
                <a:off x="3985460" y="3830588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84D284A-3CAF-414B-92ED-17B1468E6830}"/>
                  </a:ext>
                </a:extLst>
              </p:cNvPr>
              <p:cNvSpPr/>
              <p:nvPr/>
            </p:nvSpPr>
            <p:spPr>
              <a:xfrm>
                <a:off x="3985460" y="3243684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0255C16-E7A8-0343-B949-27E82CE25742}"/>
                  </a:ext>
                </a:extLst>
              </p:cNvPr>
              <p:cNvSpPr/>
              <p:nvPr/>
            </p:nvSpPr>
            <p:spPr>
              <a:xfrm>
                <a:off x="3985460" y="2655852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EB1B129-2D30-0648-8876-B65C2B77CC7C}"/>
                </a:ext>
              </a:extLst>
            </p:cNvPr>
            <p:cNvSpPr/>
            <p:nvPr/>
          </p:nvSpPr>
          <p:spPr>
            <a:xfrm>
              <a:off x="8228708" y="2880074"/>
              <a:ext cx="2286000" cy="1526585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AD71A1A-80ED-574B-BC3E-4510DC590816}"/>
                </a:ext>
              </a:extLst>
            </p:cNvPr>
            <p:cNvSpPr/>
            <p:nvPr/>
          </p:nvSpPr>
          <p:spPr>
            <a:xfrm>
              <a:off x="8228708" y="2655852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AA4EA278-A0B6-2C42-B1CA-3CD95F081750}"/>
                </a:ext>
              </a:extLst>
            </p:cNvPr>
            <p:cNvSpPr/>
            <p:nvPr/>
          </p:nvSpPr>
          <p:spPr>
            <a:xfrm>
              <a:off x="8228708" y="2849855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0929D52-FF62-9548-8440-FFFDA645091B}"/>
                </a:ext>
              </a:extLst>
            </p:cNvPr>
            <p:cNvSpPr/>
            <p:nvPr/>
          </p:nvSpPr>
          <p:spPr>
            <a:xfrm>
              <a:off x="8228708" y="3043858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53BB2643-C1A6-F24E-A83E-8B8828A34E6E}"/>
                </a:ext>
              </a:extLst>
            </p:cNvPr>
            <p:cNvSpPr/>
            <p:nvPr/>
          </p:nvSpPr>
          <p:spPr>
            <a:xfrm>
              <a:off x="8228708" y="3237861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08407D8-C81A-EE41-B4E1-367B9ECD6C16}"/>
                </a:ext>
              </a:extLst>
            </p:cNvPr>
            <p:cNvSpPr/>
            <p:nvPr/>
          </p:nvSpPr>
          <p:spPr>
            <a:xfrm>
              <a:off x="8228708" y="3431864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6DBCF38-B5A9-7A45-8E73-F9C0A7BA3E0A}"/>
                </a:ext>
              </a:extLst>
            </p:cNvPr>
            <p:cNvSpPr/>
            <p:nvPr/>
          </p:nvSpPr>
          <p:spPr>
            <a:xfrm>
              <a:off x="8228708" y="3625867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4480A80-8789-6F4E-989F-B8845746C09C}"/>
                </a:ext>
              </a:extLst>
            </p:cNvPr>
            <p:cNvSpPr/>
            <p:nvPr/>
          </p:nvSpPr>
          <p:spPr>
            <a:xfrm>
              <a:off x="8228708" y="3819870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C01A7B4-BD64-F24D-86E0-3F584AFBDEC1}"/>
                </a:ext>
              </a:extLst>
            </p:cNvPr>
            <p:cNvSpPr/>
            <p:nvPr/>
          </p:nvSpPr>
          <p:spPr>
            <a:xfrm>
              <a:off x="8228708" y="4013873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BC41048-7155-3C47-91F8-3B1162A97248}"/>
                </a:ext>
              </a:extLst>
            </p:cNvPr>
            <p:cNvSpPr/>
            <p:nvPr/>
          </p:nvSpPr>
          <p:spPr>
            <a:xfrm>
              <a:off x="8228708" y="4207876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0005BC7-6D5B-F54C-AA24-77F0797E71F4}"/>
                </a:ext>
              </a:extLst>
            </p:cNvPr>
            <p:cNvSpPr txBox="1"/>
            <p:nvPr/>
          </p:nvSpPr>
          <p:spPr>
            <a:xfrm>
              <a:off x="10556760" y="257618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9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D1048B3-1860-1846-B3EF-DB7F8AC1F48C}"/>
                </a:ext>
              </a:extLst>
            </p:cNvPr>
            <p:cNvSpPr txBox="1"/>
            <p:nvPr/>
          </p:nvSpPr>
          <p:spPr>
            <a:xfrm>
              <a:off x="10556760" y="2770360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8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943A91C-A092-624F-A714-21E68AE19D3A}"/>
                </a:ext>
              </a:extLst>
            </p:cNvPr>
            <p:cNvSpPr txBox="1"/>
            <p:nvPr/>
          </p:nvSpPr>
          <p:spPr>
            <a:xfrm>
              <a:off x="10556760" y="2964539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7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D112806-84D1-2F47-82C4-C2EFEFE36AC8}"/>
                </a:ext>
              </a:extLst>
            </p:cNvPr>
            <p:cNvSpPr txBox="1"/>
            <p:nvPr/>
          </p:nvSpPr>
          <p:spPr>
            <a:xfrm>
              <a:off x="10556760" y="3158718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6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5266BD8-1F85-804F-A74B-E5D554909CE3}"/>
                </a:ext>
              </a:extLst>
            </p:cNvPr>
            <p:cNvSpPr txBox="1"/>
            <p:nvPr/>
          </p:nvSpPr>
          <p:spPr>
            <a:xfrm>
              <a:off x="10556760" y="3352897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5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40E5D142-9A9B-154A-9921-D97770CF1803}"/>
                </a:ext>
              </a:extLst>
            </p:cNvPr>
            <p:cNvSpPr txBox="1"/>
            <p:nvPr/>
          </p:nvSpPr>
          <p:spPr>
            <a:xfrm>
              <a:off x="10556760" y="3547076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4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546893E1-8E42-0F49-B195-E8A5F1B86F75}"/>
                </a:ext>
              </a:extLst>
            </p:cNvPr>
            <p:cNvSpPr txBox="1"/>
            <p:nvPr/>
          </p:nvSpPr>
          <p:spPr>
            <a:xfrm>
              <a:off x="10556760" y="374125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F649EFC-7ED5-6344-8817-75451663AC81}"/>
                </a:ext>
              </a:extLst>
            </p:cNvPr>
            <p:cNvSpPr txBox="1"/>
            <p:nvPr/>
          </p:nvSpPr>
          <p:spPr>
            <a:xfrm>
              <a:off x="10556760" y="3935434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2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F92C221F-4999-2C49-88B3-2EA1EFC746C6}"/>
                </a:ext>
              </a:extLst>
            </p:cNvPr>
            <p:cNvSpPr txBox="1"/>
            <p:nvPr/>
          </p:nvSpPr>
          <p:spPr>
            <a:xfrm>
              <a:off x="10556760" y="4129613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2424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e 4">
            <a:extLst>
              <a:ext uri="{FF2B5EF4-FFF2-40B4-BE49-F238E27FC236}">
                <a16:creationId xmlns:a16="http://schemas.microsoft.com/office/drawing/2014/main" id="{E7D206FA-D5D1-7C41-8BB6-8E091822A2E8}"/>
              </a:ext>
            </a:extLst>
          </p:cNvPr>
          <p:cNvSpPr/>
          <p:nvPr/>
        </p:nvSpPr>
        <p:spPr>
          <a:xfrm>
            <a:off x="4359130" y="2267459"/>
            <a:ext cx="2323071" cy="2323071"/>
          </a:xfrm>
          <a:prstGeom prst="pie">
            <a:avLst>
              <a:gd name="adj1" fmla="val 16217026"/>
              <a:gd name="adj2" fmla="val 1080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Pie 10">
            <a:extLst>
              <a:ext uri="{FF2B5EF4-FFF2-40B4-BE49-F238E27FC236}">
                <a16:creationId xmlns:a16="http://schemas.microsoft.com/office/drawing/2014/main" id="{A633D4F0-AF4B-B046-81AC-842586BC6EC8}"/>
              </a:ext>
            </a:extLst>
          </p:cNvPr>
          <p:cNvSpPr/>
          <p:nvPr/>
        </p:nvSpPr>
        <p:spPr>
          <a:xfrm rot="8294072">
            <a:off x="454902" y="2267463"/>
            <a:ext cx="2323071" cy="2323071"/>
          </a:xfrm>
          <a:prstGeom prst="pie">
            <a:avLst>
              <a:gd name="adj1" fmla="val 7919229"/>
              <a:gd name="adj2" fmla="val 73257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Division 2">
            <a:extLst>
              <a:ext uri="{FF2B5EF4-FFF2-40B4-BE49-F238E27FC236}">
                <a16:creationId xmlns:a16="http://schemas.microsoft.com/office/drawing/2014/main" id="{6AD03E55-A324-D54A-9076-D2207C354685}"/>
              </a:ext>
            </a:extLst>
          </p:cNvPr>
          <p:cNvSpPr/>
          <p:nvPr/>
        </p:nvSpPr>
        <p:spPr>
          <a:xfrm>
            <a:off x="3037222" y="2895952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>
            <a:extLst>
              <a:ext uri="{FF2B5EF4-FFF2-40B4-BE49-F238E27FC236}">
                <a16:creationId xmlns:a16="http://schemas.microsoft.com/office/drawing/2014/main" id="{84C850FA-D017-C74C-A404-36F83763655B}"/>
              </a:ext>
            </a:extLst>
          </p:cNvPr>
          <p:cNvSpPr/>
          <p:nvPr/>
        </p:nvSpPr>
        <p:spPr>
          <a:xfrm>
            <a:off x="7046018" y="3015042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54589F4-5BEC-2A40-9582-13C15AF9BE16}"/>
              </a:ext>
            </a:extLst>
          </p:cNvPr>
          <p:cNvGrpSpPr/>
          <p:nvPr/>
        </p:nvGrpSpPr>
        <p:grpSpPr>
          <a:xfrm>
            <a:off x="8613332" y="1828600"/>
            <a:ext cx="3043850" cy="3204537"/>
            <a:chOff x="7727586" y="1828600"/>
            <a:chExt cx="3043850" cy="3204537"/>
          </a:xfrm>
        </p:grpSpPr>
        <p:sp>
          <p:nvSpPr>
            <p:cNvPr id="18" name="Pie 17">
              <a:extLst>
                <a:ext uri="{FF2B5EF4-FFF2-40B4-BE49-F238E27FC236}">
                  <a16:creationId xmlns:a16="http://schemas.microsoft.com/office/drawing/2014/main" id="{10EB092D-06F8-D14D-B3DF-43CB192AB46A}"/>
                </a:ext>
              </a:extLst>
            </p:cNvPr>
            <p:cNvSpPr/>
            <p:nvPr/>
          </p:nvSpPr>
          <p:spPr>
            <a:xfrm>
              <a:off x="8119604" y="2267459"/>
              <a:ext cx="2323071" cy="2323071"/>
            </a:xfrm>
            <a:prstGeom prst="pie">
              <a:avLst>
                <a:gd name="adj1" fmla="val 16217026"/>
                <a:gd name="adj2" fmla="val 1080000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Pie 18">
              <a:extLst>
                <a:ext uri="{FF2B5EF4-FFF2-40B4-BE49-F238E27FC236}">
                  <a16:creationId xmlns:a16="http://schemas.microsoft.com/office/drawing/2014/main" id="{4BF9809A-358B-3C4C-B16F-EE1644F8F221}"/>
                </a:ext>
              </a:extLst>
            </p:cNvPr>
            <p:cNvSpPr/>
            <p:nvPr/>
          </p:nvSpPr>
          <p:spPr>
            <a:xfrm rot="8294072">
              <a:off x="8120870" y="2267464"/>
              <a:ext cx="2323071" cy="2323071"/>
            </a:xfrm>
            <a:prstGeom prst="pie">
              <a:avLst>
                <a:gd name="adj1" fmla="val 7919229"/>
                <a:gd name="adj2" fmla="val 73257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Pie 5">
              <a:extLst>
                <a:ext uri="{FF2B5EF4-FFF2-40B4-BE49-F238E27FC236}">
                  <a16:creationId xmlns:a16="http://schemas.microsoft.com/office/drawing/2014/main" id="{55357C86-D953-4648-B5EC-03B2086FFC1D}"/>
                </a:ext>
              </a:extLst>
            </p:cNvPr>
            <p:cNvSpPr/>
            <p:nvPr/>
          </p:nvSpPr>
          <p:spPr>
            <a:xfrm rot="2003721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Pie 32">
              <a:extLst>
                <a:ext uri="{FF2B5EF4-FFF2-40B4-BE49-F238E27FC236}">
                  <a16:creationId xmlns:a16="http://schemas.microsoft.com/office/drawing/2014/main" id="{CA2094AA-895A-364E-983F-73C3F183AB4D}"/>
                </a:ext>
              </a:extLst>
            </p:cNvPr>
            <p:cNvSpPr/>
            <p:nvPr/>
          </p:nvSpPr>
          <p:spPr>
            <a:xfrm rot="212252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  <a:ln w="12700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Pie 33">
              <a:extLst>
                <a:ext uri="{FF2B5EF4-FFF2-40B4-BE49-F238E27FC236}">
                  <a16:creationId xmlns:a16="http://schemas.microsoft.com/office/drawing/2014/main" id="{BAB24683-4C3C-444F-9C48-B677C20E56F5}"/>
                </a:ext>
              </a:extLst>
            </p:cNvPr>
            <p:cNvSpPr/>
            <p:nvPr/>
          </p:nvSpPr>
          <p:spPr>
            <a:xfrm rot="20021127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Pie 34">
              <a:extLst>
                <a:ext uri="{FF2B5EF4-FFF2-40B4-BE49-F238E27FC236}">
                  <a16:creationId xmlns:a16="http://schemas.microsoft.com/office/drawing/2014/main" id="{E2F6D4EA-B56F-2041-B0E0-1D23EE99FC6E}"/>
                </a:ext>
              </a:extLst>
            </p:cNvPr>
            <p:cNvSpPr/>
            <p:nvPr/>
          </p:nvSpPr>
          <p:spPr>
            <a:xfrm rot="18208089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Pie 35">
              <a:extLst>
                <a:ext uri="{FF2B5EF4-FFF2-40B4-BE49-F238E27FC236}">
                  <a16:creationId xmlns:a16="http://schemas.microsoft.com/office/drawing/2014/main" id="{C2EF99AF-AA90-904A-8EC5-FD70D39EA038}"/>
                </a:ext>
              </a:extLst>
            </p:cNvPr>
            <p:cNvSpPr/>
            <p:nvPr/>
          </p:nvSpPr>
          <p:spPr>
            <a:xfrm rot="16410934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Pie 36">
              <a:extLst>
                <a:ext uri="{FF2B5EF4-FFF2-40B4-BE49-F238E27FC236}">
                  <a16:creationId xmlns:a16="http://schemas.microsoft.com/office/drawing/2014/main" id="{73E58518-754E-DA4F-B0E4-B0C3CCEEFF05}"/>
                </a:ext>
              </a:extLst>
            </p:cNvPr>
            <p:cNvSpPr/>
            <p:nvPr/>
          </p:nvSpPr>
          <p:spPr>
            <a:xfrm rot="14620688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Pie 37">
              <a:extLst>
                <a:ext uri="{FF2B5EF4-FFF2-40B4-BE49-F238E27FC236}">
                  <a16:creationId xmlns:a16="http://schemas.microsoft.com/office/drawing/2014/main" id="{A10E1C13-939B-7743-AFB9-05D2F1E0C664}"/>
                </a:ext>
              </a:extLst>
            </p:cNvPr>
            <p:cNvSpPr/>
            <p:nvPr/>
          </p:nvSpPr>
          <p:spPr>
            <a:xfrm rot="12814286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Pie 38">
              <a:extLst>
                <a:ext uri="{FF2B5EF4-FFF2-40B4-BE49-F238E27FC236}">
                  <a16:creationId xmlns:a16="http://schemas.microsoft.com/office/drawing/2014/main" id="{1E3538C4-2F1D-8048-9A6F-01230C7643A0}"/>
                </a:ext>
              </a:extLst>
            </p:cNvPr>
            <p:cNvSpPr/>
            <p:nvPr/>
          </p:nvSpPr>
          <p:spPr>
            <a:xfrm rot="11013217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Pie 39">
              <a:extLst>
                <a:ext uri="{FF2B5EF4-FFF2-40B4-BE49-F238E27FC236}">
                  <a16:creationId xmlns:a16="http://schemas.microsoft.com/office/drawing/2014/main" id="{78B46B8F-94C7-9A48-976C-F6475EE0515F}"/>
                </a:ext>
              </a:extLst>
            </p:cNvPr>
            <p:cNvSpPr/>
            <p:nvPr/>
          </p:nvSpPr>
          <p:spPr>
            <a:xfrm rot="9208645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4F518A0-A761-434A-B7EE-7EB0243079C4}"/>
                </a:ext>
              </a:extLst>
            </p:cNvPr>
            <p:cNvSpPr txBox="1"/>
            <p:nvPr/>
          </p:nvSpPr>
          <p:spPr>
            <a:xfrm>
              <a:off x="9477632" y="1828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3BD91B9-D6C4-F24F-82CB-1BCF01A87B4B}"/>
                </a:ext>
              </a:extLst>
            </p:cNvPr>
            <p:cNvSpPr txBox="1"/>
            <p:nvPr/>
          </p:nvSpPr>
          <p:spPr>
            <a:xfrm>
              <a:off x="10150667" y="21719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07725C0-C8E5-F148-96FD-B1E46E06925C}"/>
                </a:ext>
              </a:extLst>
            </p:cNvPr>
            <p:cNvSpPr txBox="1"/>
            <p:nvPr/>
          </p:nvSpPr>
          <p:spPr>
            <a:xfrm>
              <a:off x="10469750" y="290189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2A8E567-4CF9-A540-9EE5-4BB2557B53C8}"/>
                </a:ext>
              </a:extLst>
            </p:cNvPr>
            <p:cNvSpPr txBox="1"/>
            <p:nvPr/>
          </p:nvSpPr>
          <p:spPr>
            <a:xfrm>
              <a:off x="10469750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8AA771-2DDD-E842-8DA2-B66376F5EE50}"/>
                </a:ext>
              </a:extLst>
            </p:cNvPr>
            <p:cNvSpPr txBox="1"/>
            <p:nvPr/>
          </p:nvSpPr>
          <p:spPr>
            <a:xfrm>
              <a:off x="10140989" y="41892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3B03901-7723-0E47-879D-299C3F9CAB26}"/>
                </a:ext>
              </a:extLst>
            </p:cNvPr>
            <p:cNvSpPr txBox="1"/>
            <p:nvPr/>
          </p:nvSpPr>
          <p:spPr>
            <a:xfrm>
              <a:off x="9477632" y="4663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28008CB-2A75-4F43-BEB5-BFFE61F8E9FF}"/>
                </a:ext>
              </a:extLst>
            </p:cNvPr>
            <p:cNvSpPr txBox="1"/>
            <p:nvPr/>
          </p:nvSpPr>
          <p:spPr>
            <a:xfrm>
              <a:off x="8846810" y="46380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4BE318D-F106-8E4E-9A10-34C9BCACF689}"/>
                </a:ext>
              </a:extLst>
            </p:cNvPr>
            <p:cNvSpPr txBox="1"/>
            <p:nvPr/>
          </p:nvSpPr>
          <p:spPr>
            <a:xfrm>
              <a:off x="8117771" y="42211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9DE6D56-2CEA-5B4D-91C8-5238FF71173C}"/>
                </a:ext>
              </a:extLst>
            </p:cNvPr>
            <p:cNvSpPr txBox="1"/>
            <p:nvPr/>
          </p:nvSpPr>
          <p:spPr>
            <a:xfrm>
              <a:off x="7727586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61C09D5-43A2-A145-A79E-48970D6500AD}"/>
              </a:ext>
            </a:extLst>
          </p:cNvPr>
          <p:cNvSpPr txBox="1"/>
          <p:nvPr/>
        </p:nvSpPr>
        <p:spPr>
          <a:xfrm>
            <a:off x="1171937" y="539419"/>
            <a:ext cx="4802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Another way of thinking about dividing 2/3 by 3/4 is to ask, “how many times does 2/3 cover 3/4?”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AA02F6-C43F-224B-A960-A52E5E773324}"/>
              </a:ext>
            </a:extLst>
          </p:cNvPr>
          <p:cNvSpPr txBox="1"/>
          <p:nvPr/>
        </p:nvSpPr>
        <p:spPr>
          <a:xfrm>
            <a:off x="7960418" y="170088"/>
            <a:ext cx="41316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Well it doesn’t cover it a whole time. There’s a little bit left uncovered. 3/4 is made up of 9 of those pieces and 2/3 covers 8 of them.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253250-068F-2647-839A-204E1A75E393}"/>
              </a:ext>
            </a:extLst>
          </p:cNvPr>
          <p:cNvSpPr txBox="1"/>
          <p:nvPr/>
        </p:nvSpPr>
        <p:spPr>
          <a:xfrm>
            <a:off x="1129765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2/3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9E465-D704-6F4D-82D5-EB61255C45C1}"/>
              </a:ext>
            </a:extLst>
          </p:cNvPr>
          <p:cNvSpPr txBox="1"/>
          <p:nvPr/>
        </p:nvSpPr>
        <p:spPr>
          <a:xfrm>
            <a:off x="5033993" y="5306261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3/4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6F1392-DAC6-EA44-B25F-8F1D40314D2D}"/>
              </a:ext>
            </a:extLst>
          </p:cNvPr>
          <p:cNvSpPr txBox="1"/>
          <p:nvPr/>
        </p:nvSpPr>
        <p:spPr>
          <a:xfrm>
            <a:off x="9558016" y="5306262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8/9</a:t>
            </a:r>
          </a:p>
        </p:txBody>
      </p:sp>
      <p:sp>
        <p:nvSpPr>
          <p:cNvPr id="42" name="Division 41">
            <a:extLst>
              <a:ext uri="{FF2B5EF4-FFF2-40B4-BE49-F238E27FC236}">
                <a16:creationId xmlns:a16="http://schemas.microsoft.com/office/drawing/2014/main" id="{98F14913-DB3A-7A40-BCBE-EBF3607794F7}"/>
              </a:ext>
            </a:extLst>
          </p:cNvPr>
          <p:cNvSpPr/>
          <p:nvPr/>
        </p:nvSpPr>
        <p:spPr>
          <a:xfrm>
            <a:off x="3037210" y="5131993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 42">
            <a:extLst>
              <a:ext uri="{FF2B5EF4-FFF2-40B4-BE49-F238E27FC236}">
                <a16:creationId xmlns:a16="http://schemas.microsoft.com/office/drawing/2014/main" id="{1E274285-43F1-BE4E-AE4B-853A83756692}"/>
              </a:ext>
            </a:extLst>
          </p:cNvPr>
          <p:cNvSpPr/>
          <p:nvPr/>
        </p:nvSpPr>
        <p:spPr>
          <a:xfrm>
            <a:off x="7046018" y="5277028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778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vision 2">
            <a:extLst>
              <a:ext uri="{FF2B5EF4-FFF2-40B4-BE49-F238E27FC236}">
                <a16:creationId xmlns:a16="http://schemas.microsoft.com/office/drawing/2014/main" id="{6AD03E55-A324-D54A-9076-D2207C354685}"/>
              </a:ext>
            </a:extLst>
          </p:cNvPr>
          <p:cNvSpPr/>
          <p:nvPr/>
        </p:nvSpPr>
        <p:spPr>
          <a:xfrm>
            <a:off x="3176922" y="2895952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>
            <a:extLst>
              <a:ext uri="{FF2B5EF4-FFF2-40B4-BE49-F238E27FC236}">
                <a16:creationId xmlns:a16="http://schemas.microsoft.com/office/drawing/2014/main" id="{84C850FA-D017-C74C-A404-36F83763655B}"/>
              </a:ext>
            </a:extLst>
          </p:cNvPr>
          <p:cNvSpPr/>
          <p:nvPr/>
        </p:nvSpPr>
        <p:spPr>
          <a:xfrm>
            <a:off x="7185718" y="3015042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253250-068F-2647-839A-204E1A75E393}"/>
              </a:ext>
            </a:extLst>
          </p:cNvPr>
          <p:cNvSpPr txBox="1"/>
          <p:nvPr/>
        </p:nvSpPr>
        <p:spPr>
          <a:xfrm>
            <a:off x="1269465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2/3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9E465-D704-6F4D-82D5-EB61255C45C1}"/>
              </a:ext>
            </a:extLst>
          </p:cNvPr>
          <p:cNvSpPr txBox="1"/>
          <p:nvPr/>
        </p:nvSpPr>
        <p:spPr>
          <a:xfrm>
            <a:off x="5173693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3/4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6F1392-DAC6-EA44-B25F-8F1D40314D2D}"/>
              </a:ext>
            </a:extLst>
          </p:cNvPr>
          <p:cNvSpPr txBox="1"/>
          <p:nvPr/>
        </p:nvSpPr>
        <p:spPr>
          <a:xfrm>
            <a:off x="9760777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8/9</a:t>
            </a:r>
          </a:p>
        </p:txBody>
      </p:sp>
      <p:sp>
        <p:nvSpPr>
          <p:cNvPr id="42" name="Division 41">
            <a:extLst>
              <a:ext uri="{FF2B5EF4-FFF2-40B4-BE49-F238E27FC236}">
                <a16:creationId xmlns:a16="http://schemas.microsoft.com/office/drawing/2014/main" id="{98F14913-DB3A-7A40-BCBE-EBF3607794F7}"/>
              </a:ext>
            </a:extLst>
          </p:cNvPr>
          <p:cNvSpPr/>
          <p:nvPr/>
        </p:nvSpPr>
        <p:spPr>
          <a:xfrm>
            <a:off x="3176910" y="5131993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 42">
            <a:extLst>
              <a:ext uri="{FF2B5EF4-FFF2-40B4-BE49-F238E27FC236}">
                <a16:creationId xmlns:a16="http://schemas.microsoft.com/office/drawing/2014/main" id="{1E274285-43F1-BE4E-AE4B-853A83756692}"/>
              </a:ext>
            </a:extLst>
          </p:cNvPr>
          <p:cNvSpPr/>
          <p:nvPr/>
        </p:nvSpPr>
        <p:spPr>
          <a:xfrm>
            <a:off x="7185718" y="5277028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759B52F-1730-554C-BBC2-E947EF603EFA}"/>
              </a:ext>
            </a:extLst>
          </p:cNvPr>
          <p:cNvGrpSpPr/>
          <p:nvPr/>
        </p:nvGrpSpPr>
        <p:grpSpPr>
          <a:xfrm>
            <a:off x="772638" y="2879611"/>
            <a:ext cx="2286000" cy="1527049"/>
            <a:chOff x="188438" y="2864805"/>
            <a:chExt cx="2286000" cy="1527049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A6E0898-8BB6-7B42-9AC6-D01159DFFA28}"/>
                </a:ext>
              </a:extLst>
            </p:cNvPr>
            <p:cNvSpPr/>
            <p:nvPr/>
          </p:nvSpPr>
          <p:spPr>
            <a:xfrm>
              <a:off x="188438" y="2864805"/>
              <a:ext cx="2286000" cy="75895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7112FEA-C58A-9948-8834-21222A8F6DF4}"/>
                </a:ext>
              </a:extLst>
            </p:cNvPr>
            <p:cNvSpPr/>
            <p:nvPr/>
          </p:nvSpPr>
          <p:spPr>
            <a:xfrm>
              <a:off x="188438" y="3632902"/>
              <a:ext cx="2286000" cy="758952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80A62B-5416-844C-BBE6-83CAC76FBF6A}"/>
              </a:ext>
            </a:extLst>
          </p:cNvPr>
          <p:cNvGrpSpPr/>
          <p:nvPr/>
        </p:nvGrpSpPr>
        <p:grpSpPr>
          <a:xfrm>
            <a:off x="4569660" y="2655852"/>
            <a:ext cx="2286000" cy="1750808"/>
            <a:chOff x="3985460" y="2655852"/>
            <a:chExt cx="2286000" cy="175080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8ED1FF-9E5A-EA42-8712-7787E51FED0D}"/>
                </a:ext>
              </a:extLst>
            </p:cNvPr>
            <p:cNvSpPr/>
            <p:nvPr/>
          </p:nvSpPr>
          <p:spPr>
            <a:xfrm>
              <a:off x="3985460" y="3830588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31BAF030-2F97-F84C-A58C-D4693364E3F4}"/>
                </a:ext>
              </a:extLst>
            </p:cNvPr>
            <p:cNvSpPr/>
            <p:nvPr/>
          </p:nvSpPr>
          <p:spPr>
            <a:xfrm>
              <a:off x="3985460" y="3243684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299643C-1B07-0345-BF18-B7A79094AB11}"/>
                </a:ext>
              </a:extLst>
            </p:cNvPr>
            <p:cNvSpPr/>
            <p:nvPr/>
          </p:nvSpPr>
          <p:spPr>
            <a:xfrm>
              <a:off x="3985460" y="2655852"/>
              <a:ext cx="2286000" cy="576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BF36641-6294-304E-A8CC-4DDF035FC9C1}"/>
              </a:ext>
            </a:extLst>
          </p:cNvPr>
          <p:cNvGrpSpPr/>
          <p:nvPr/>
        </p:nvGrpSpPr>
        <p:grpSpPr>
          <a:xfrm>
            <a:off x="9029561" y="2576181"/>
            <a:ext cx="2616914" cy="1891986"/>
            <a:chOff x="8228708" y="2576181"/>
            <a:chExt cx="2616914" cy="1891986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6B5CC80-09E1-4F44-9DFB-7A6E24068058}"/>
                </a:ext>
              </a:extLst>
            </p:cNvPr>
            <p:cNvGrpSpPr/>
            <p:nvPr/>
          </p:nvGrpSpPr>
          <p:grpSpPr>
            <a:xfrm>
              <a:off x="8228708" y="2656316"/>
              <a:ext cx="2286000" cy="1750808"/>
              <a:chOff x="3985460" y="2655852"/>
              <a:chExt cx="2286000" cy="1750808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B363728C-0AFE-F542-890E-8B0785B3294A}"/>
                  </a:ext>
                </a:extLst>
              </p:cNvPr>
              <p:cNvSpPr/>
              <p:nvPr/>
            </p:nvSpPr>
            <p:spPr>
              <a:xfrm>
                <a:off x="3985460" y="3830588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384D284A-3CAF-414B-92ED-17B1468E6830}"/>
                  </a:ext>
                </a:extLst>
              </p:cNvPr>
              <p:cNvSpPr/>
              <p:nvPr/>
            </p:nvSpPr>
            <p:spPr>
              <a:xfrm>
                <a:off x="3985460" y="3243684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0255C16-E7A8-0343-B949-27E82CE25742}"/>
                  </a:ext>
                </a:extLst>
              </p:cNvPr>
              <p:cNvSpPr/>
              <p:nvPr/>
            </p:nvSpPr>
            <p:spPr>
              <a:xfrm>
                <a:off x="3985460" y="2655852"/>
                <a:ext cx="2286000" cy="57607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EB1B129-2D30-0648-8876-B65C2B77CC7C}"/>
                </a:ext>
              </a:extLst>
            </p:cNvPr>
            <p:cNvSpPr/>
            <p:nvPr/>
          </p:nvSpPr>
          <p:spPr>
            <a:xfrm>
              <a:off x="8228708" y="2880074"/>
              <a:ext cx="2286000" cy="1526585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2AD71A1A-80ED-574B-BC3E-4510DC590816}"/>
                </a:ext>
              </a:extLst>
            </p:cNvPr>
            <p:cNvSpPr/>
            <p:nvPr/>
          </p:nvSpPr>
          <p:spPr>
            <a:xfrm>
              <a:off x="8228708" y="2655852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AA4EA278-A0B6-2C42-B1CA-3CD95F081750}"/>
                </a:ext>
              </a:extLst>
            </p:cNvPr>
            <p:cNvSpPr/>
            <p:nvPr/>
          </p:nvSpPr>
          <p:spPr>
            <a:xfrm>
              <a:off x="8228708" y="2849855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0929D52-FF62-9548-8440-FFFDA645091B}"/>
                </a:ext>
              </a:extLst>
            </p:cNvPr>
            <p:cNvSpPr/>
            <p:nvPr/>
          </p:nvSpPr>
          <p:spPr>
            <a:xfrm>
              <a:off x="8228708" y="3043858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53BB2643-C1A6-F24E-A83E-8B8828A34E6E}"/>
                </a:ext>
              </a:extLst>
            </p:cNvPr>
            <p:cNvSpPr/>
            <p:nvPr/>
          </p:nvSpPr>
          <p:spPr>
            <a:xfrm>
              <a:off x="8228708" y="3237861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808407D8-C81A-EE41-B4E1-367B9ECD6C16}"/>
                </a:ext>
              </a:extLst>
            </p:cNvPr>
            <p:cNvSpPr/>
            <p:nvPr/>
          </p:nvSpPr>
          <p:spPr>
            <a:xfrm>
              <a:off x="8228708" y="3431864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36DBCF38-B5A9-7A45-8E73-F9C0A7BA3E0A}"/>
                </a:ext>
              </a:extLst>
            </p:cNvPr>
            <p:cNvSpPr/>
            <p:nvPr/>
          </p:nvSpPr>
          <p:spPr>
            <a:xfrm>
              <a:off x="8228708" y="3625867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E4480A80-8789-6F4E-989F-B8845746C09C}"/>
                </a:ext>
              </a:extLst>
            </p:cNvPr>
            <p:cNvSpPr/>
            <p:nvPr/>
          </p:nvSpPr>
          <p:spPr>
            <a:xfrm>
              <a:off x="8228708" y="3819870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C01A7B4-BD64-F24D-86E0-3F584AFBDEC1}"/>
                </a:ext>
              </a:extLst>
            </p:cNvPr>
            <p:cNvSpPr/>
            <p:nvPr/>
          </p:nvSpPr>
          <p:spPr>
            <a:xfrm>
              <a:off x="8228708" y="4013873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7BC41048-7155-3C47-91F8-3B1162A97248}"/>
                </a:ext>
              </a:extLst>
            </p:cNvPr>
            <p:cNvSpPr/>
            <p:nvPr/>
          </p:nvSpPr>
          <p:spPr>
            <a:xfrm>
              <a:off x="8228708" y="4207876"/>
              <a:ext cx="2286000" cy="210312"/>
            </a:xfrm>
            <a:prstGeom prst="rect">
              <a:avLst/>
            </a:prstGeom>
            <a:solidFill>
              <a:schemeClr val="accent4">
                <a:alpha val="5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0005BC7-6D5B-F54C-AA24-77F0797E71F4}"/>
                </a:ext>
              </a:extLst>
            </p:cNvPr>
            <p:cNvSpPr txBox="1"/>
            <p:nvPr/>
          </p:nvSpPr>
          <p:spPr>
            <a:xfrm>
              <a:off x="10556760" y="2576181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9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8D1048B3-1860-1846-B3EF-DB7F8AC1F48C}"/>
                </a:ext>
              </a:extLst>
            </p:cNvPr>
            <p:cNvSpPr txBox="1"/>
            <p:nvPr/>
          </p:nvSpPr>
          <p:spPr>
            <a:xfrm>
              <a:off x="10556760" y="2770360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8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943A91C-A092-624F-A714-21E68AE19D3A}"/>
                </a:ext>
              </a:extLst>
            </p:cNvPr>
            <p:cNvSpPr txBox="1"/>
            <p:nvPr/>
          </p:nvSpPr>
          <p:spPr>
            <a:xfrm>
              <a:off x="10556760" y="2964539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7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D112806-84D1-2F47-82C4-C2EFEFE36AC8}"/>
                </a:ext>
              </a:extLst>
            </p:cNvPr>
            <p:cNvSpPr txBox="1"/>
            <p:nvPr/>
          </p:nvSpPr>
          <p:spPr>
            <a:xfrm>
              <a:off x="10556760" y="3158718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6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5266BD8-1F85-804F-A74B-E5D554909CE3}"/>
                </a:ext>
              </a:extLst>
            </p:cNvPr>
            <p:cNvSpPr txBox="1"/>
            <p:nvPr/>
          </p:nvSpPr>
          <p:spPr>
            <a:xfrm>
              <a:off x="10556760" y="3352897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5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40E5D142-9A9B-154A-9921-D97770CF1803}"/>
                </a:ext>
              </a:extLst>
            </p:cNvPr>
            <p:cNvSpPr txBox="1"/>
            <p:nvPr/>
          </p:nvSpPr>
          <p:spPr>
            <a:xfrm>
              <a:off x="10556760" y="3547076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4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546893E1-8E42-0F49-B195-E8A5F1B86F75}"/>
                </a:ext>
              </a:extLst>
            </p:cNvPr>
            <p:cNvSpPr txBox="1"/>
            <p:nvPr/>
          </p:nvSpPr>
          <p:spPr>
            <a:xfrm>
              <a:off x="10556760" y="3741255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3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FF649EFC-7ED5-6344-8817-75451663AC81}"/>
                </a:ext>
              </a:extLst>
            </p:cNvPr>
            <p:cNvSpPr txBox="1"/>
            <p:nvPr/>
          </p:nvSpPr>
          <p:spPr>
            <a:xfrm>
              <a:off x="10556760" y="3935434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2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F92C221F-4999-2C49-88B3-2EA1EFC746C6}"/>
                </a:ext>
              </a:extLst>
            </p:cNvPr>
            <p:cNvSpPr txBox="1"/>
            <p:nvPr/>
          </p:nvSpPr>
          <p:spPr>
            <a:xfrm>
              <a:off x="10556760" y="4129613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03ED5BC9-6D26-0345-AF07-D3BAE037157C}"/>
              </a:ext>
            </a:extLst>
          </p:cNvPr>
          <p:cNvSpPr txBox="1"/>
          <p:nvPr/>
        </p:nvSpPr>
        <p:spPr>
          <a:xfrm>
            <a:off x="1525516" y="882327"/>
            <a:ext cx="4802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Another way of thinking about dividing 2/3 by 3/4 is to ask, “how many times does 2/3 cover 3/4?”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1E4D3B-4BF5-4649-AE5D-BA2684A50517}"/>
              </a:ext>
            </a:extLst>
          </p:cNvPr>
          <p:cNvSpPr txBox="1"/>
          <p:nvPr/>
        </p:nvSpPr>
        <p:spPr>
          <a:xfrm>
            <a:off x="8100118" y="433571"/>
            <a:ext cx="40550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Well it doesn’t cover it a whole time. There’s a little bit left uncovered. 3/4 is made up of 9 of those pieces and 2/3 covers 8 of them.</a:t>
            </a:r>
          </a:p>
        </p:txBody>
      </p:sp>
    </p:spTree>
    <p:extLst>
      <p:ext uri="{BB962C8B-B14F-4D97-AF65-F5344CB8AC3E}">
        <p14:creationId xmlns:p14="http://schemas.microsoft.com/office/powerpoint/2010/main" val="217441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4">
            <a:extLst>
              <a:ext uri="{FF2B5EF4-FFF2-40B4-BE49-F238E27FC236}">
                <a16:creationId xmlns:a16="http://schemas.microsoft.com/office/drawing/2014/main" id="{51617FF4-E0EA-9F48-9BBD-5BAA9D679CC7}"/>
              </a:ext>
            </a:extLst>
          </p:cNvPr>
          <p:cNvSpPr/>
          <p:nvPr/>
        </p:nvSpPr>
        <p:spPr>
          <a:xfrm>
            <a:off x="8963653" y="2268099"/>
            <a:ext cx="2323071" cy="232307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73D31CA-BCEA-CF46-AE3D-FD4172F1C2D4}"/>
              </a:ext>
            </a:extLst>
          </p:cNvPr>
          <p:cNvSpPr/>
          <p:nvPr/>
        </p:nvSpPr>
        <p:spPr>
          <a:xfrm>
            <a:off x="410278" y="2271862"/>
            <a:ext cx="2323071" cy="232307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C5CBFDC-A1CD-9045-B188-2FD32FB5F444}"/>
              </a:ext>
            </a:extLst>
          </p:cNvPr>
          <p:cNvSpPr/>
          <p:nvPr/>
        </p:nvSpPr>
        <p:spPr>
          <a:xfrm>
            <a:off x="4313269" y="2263258"/>
            <a:ext cx="2323071" cy="2323071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e 4">
            <a:extLst>
              <a:ext uri="{FF2B5EF4-FFF2-40B4-BE49-F238E27FC236}">
                <a16:creationId xmlns:a16="http://schemas.microsoft.com/office/drawing/2014/main" id="{E7D206FA-D5D1-7C41-8BB6-8E091822A2E8}"/>
              </a:ext>
            </a:extLst>
          </p:cNvPr>
          <p:cNvSpPr/>
          <p:nvPr/>
        </p:nvSpPr>
        <p:spPr>
          <a:xfrm>
            <a:off x="4308330" y="2267459"/>
            <a:ext cx="2323071" cy="2323071"/>
          </a:xfrm>
          <a:prstGeom prst="pie">
            <a:avLst>
              <a:gd name="adj1" fmla="val 16217026"/>
              <a:gd name="adj2" fmla="val 1080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Pie 10">
            <a:extLst>
              <a:ext uri="{FF2B5EF4-FFF2-40B4-BE49-F238E27FC236}">
                <a16:creationId xmlns:a16="http://schemas.microsoft.com/office/drawing/2014/main" id="{A633D4F0-AF4B-B046-81AC-842586BC6EC8}"/>
              </a:ext>
            </a:extLst>
          </p:cNvPr>
          <p:cNvSpPr/>
          <p:nvPr/>
        </p:nvSpPr>
        <p:spPr>
          <a:xfrm rot="8294072">
            <a:off x="404102" y="2267463"/>
            <a:ext cx="2323071" cy="2323071"/>
          </a:xfrm>
          <a:prstGeom prst="pie">
            <a:avLst>
              <a:gd name="adj1" fmla="val 7919229"/>
              <a:gd name="adj2" fmla="val 73257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Division 2">
            <a:extLst>
              <a:ext uri="{FF2B5EF4-FFF2-40B4-BE49-F238E27FC236}">
                <a16:creationId xmlns:a16="http://schemas.microsoft.com/office/drawing/2014/main" id="{6AD03E55-A324-D54A-9076-D2207C354685}"/>
              </a:ext>
            </a:extLst>
          </p:cNvPr>
          <p:cNvSpPr/>
          <p:nvPr/>
        </p:nvSpPr>
        <p:spPr>
          <a:xfrm>
            <a:off x="2986422" y="2895952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qual 3">
            <a:extLst>
              <a:ext uri="{FF2B5EF4-FFF2-40B4-BE49-F238E27FC236}">
                <a16:creationId xmlns:a16="http://schemas.microsoft.com/office/drawing/2014/main" id="{84C850FA-D017-C74C-A404-36F83763655B}"/>
              </a:ext>
            </a:extLst>
          </p:cNvPr>
          <p:cNvSpPr/>
          <p:nvPr/>
        </p:nvSpPr>
        <p:spPr>
          <a:xfrm>
            <a:off x="6995218" y="3015042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54589F4-5BEC-2A40-9582-13C15AF9BE16}"/>
              </a:ext>
            </a:extLst>
          </p:cNvPr>
          <p:cNvGrpSpPr/>
          <p:nvPr/>
        </p:nvGrpSpPr>
        <p:grpSpPr>
          <a:xfrm>
            <a:off x="8562532" y="1828600"/>
            <a:ext cx="3043850" cy="3204537"/>
            <a:chOff x="7727586" y="1828600"/>
            <a:chExt cx="3043850" cy="3204537"/>
          </a:xfrm>
        </p:grpSpPr>
        <p:sp>
          <p:nvSpPr>
            <p:cNvPr id="18" name="Pie 17">
              <a:extLst>
                <a:ext uri="{FF2B5EF4-FFF2-40B4-BE49-F238E27FC236}">
                  <a16:creationId xmlns:a16="http://schemas.microsoft.com/office/drawing/2014/main" id="{10EB092D-06F8-D14D-B3DF-43CB192AB46A}"/>
                </a:ext>
              </a:extLst>
            </p:cNvPr>
            <p:cNvSpPr/>
            <p:nvPr/>
          </p:nvSpPr>
          <p:spPr>
            <a:xfrm>
              <a:off x="8119604" y="2267459"/>
              <a:ext cx="2323071" cy="2323071"/>
            </a:xfrm>
            <a:prstGeom prst="pie">
              <a:avLst>
                <a:gd name="adj1" fmla="val 16217026"/>
                <a:gd name="adj2" fmla="val 10800001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Pie 18">
              <a:extLst>
                <a:ext uri="{FF2B5EF4-FFF2-40B4-BE49-F238E27FC236}">
                  <a16:creationId xmlns:a16="http://schemas.microsoft.com/office/drawing/2014/main" id="{4BF9809A-358B-3C4C-B16F-EE1644F8F221}"/>
                </a:ext>
              </a:extLst>
            </p:cNvPr>
            <p:cNvSpPr/>
            <p:nvPr/>
          </p:nvSpPr>
          <p:spPr>
            <a:xfrm rot="8294072">
              <a:off x="8120870" y="2267464"/>
              <a:ext cx="2323071" cy="2323071"/>
            </a:xfrm>
            <a:prstGeom prst="pie">
              <a:avLst>
                <a:gd name="adj1" fmla="val 7919229"/>
                <a:gd name="adj2" fmla="val 732579"/>
              </a:avLst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Pie 5">
              <a:extLst>
                <a:ext uri="{FF2B5EF4-FFF2-40B4-BE49-F238E27FC236}">
                  <a16:creationId xmlns:a16="http://schemas.microsoft.com/office/drawing/2014/main" id="{55357C86-D953-4648-B5EC-03B2086FFC1D}"/>
                </a:ext>
              </a:extLst>
            </p:cNvPr>
            <p:cNvSpPr/>
            <p:nvPr/>
          </p:nvSpPr>
          <p:spPr>
            <a:xfrm rot="2003721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Pie 32">
              <a:extLst>
                <a:ext uri="{FF2B5EF4-FFF2-40B4-BE49-F238E27FC236}">
                  <a16:creationId xmlns:a16="http://schemas.microsoft.com/office/drawing/2014/main" id="{CA2094AA-895A-364E-983F-73C3F183AB4D}"/>
                </a:ext>
              </a:extLst>
            </p:cNvPr>
            <p:cNvSpPr/>
            <p:nvPr/>
          </p:nvSpPr>
          <p:spPr>
            <a:xfrm rot="212252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  <a:ln w="12700"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Pie 33">
              <a:extLst>
                <a:ext uri="{FF2B5EF4-FFF2-40B4-BE49-F238E27FC236}">
                  <a16:creationId xmlns:a16="http://schemas.microsoft.com/office/drawing/2014/main" id="{BAB24683-4C3C-444F-9C48-B677C20E56F5}"/>
                </a:ext>
              </a:extLst>
            </p:cNvPr>
            <p:cNvSpPr/>
            <p:nvPr/>
          </p:nvSpPr>
          <p:spPr>
            <a:xfrm rot="20021127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Pie 34">
              <a:extLst>
                <a:ext uri="{FF2B5EF4-FFF2-40B4-BE49-F238E27FC236}">
                  <a16:creationId xmlns:a16="http://schemas.microsoft.com/office/drawing/2014/main" id="{E2F6D4EA-B56F-2041-B0E0-1D23EE99FC6E}"/>
                </a:ext>
              </a:extLst>
            </p:cNvPr>
            <p:cNvSpPr/>
            <p:nvPr/>
          </p:nvSpPr>
          <p:spPr>
            <a:xfrm rot="18208089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Pie 35">
              <a:extLst>
                <a:ext uri="{FF2B5EF4-FFF2-40B4-BE49-F238E27FC236}">
                  <a16:creationId xmlns:a16="http://schemas.microsoft.com/office/drawing/2014/main" id="{C2EF99AF-AA90-904A-8EC5-FD70D39EA038}"/>
                </a:ext>
              </a:extLst>
            </p:cNvPr>
            <p:cNvSpPr/>
            <p:nvPr/>
          </p:nvSpPr>
          <p:spPr>
            <a:xfrm rot="16410934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Pie 36">
              <a:extLst>
                <a:ext uri="{FF2B5EF4-FFF2-40B4-BE49-F238E27FC236}">
                  <a16:creationId xmlns:a16="http://schemas.microsoft.com/office/drawing/2014/main" id="{73E58518-754E-DA4F-B0E4-B0C3CCEEFF05}"/>
                </a:ext>
              </a:extLst>
            </p:cNvPr>
            <p:cNvSpPr/>
            <p:nvPr/>
          </p:nvSpPr>
          <p:spPr>
            <a:xfrm rot="14620688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Pie 37">
              <a:extLst>
                <a:ext uri="{FF2B5EF4-FFF2-40B4-BE49-F238E27FC236}">
                  <a16:creationId xmlns:a16="http://schemas.microsoft.com/office/drawing/2014/main" id="{A10E1C13-939B-7743-AFB9-05D2F1E0C664}"/>
                </a:ext>
              </a:extLst>
            </p:cNvPr>
            <p:cNvSpPr/>
            <p:nvPr/>
          </p:nvSpPr>
          <p:spPr>
            <a:xfrm rot="12814286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Pie 38">
              <a:extLst>
                <a:ext uri="{FF2B5EF4-FFF2-40B4-BE49-F238E27FC236}">
                  <a16:creationId xmlns:a16="http://schemas.microsoft.com/office/drawing/2014/main" id="{1E3538C4-2F1D-8048-9A6F-01230C7643A0}"/>
                </a:ext>
              </a:extLst>
            </p:cNvPr>
            <p:cNvSpPr/>
            <p:nvPr/>
          </p:nvSpPr>
          <p:spPr>
            <a:xfrm rot="11013217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Pie 39">
              <a:extLst>
                <a:ext uri="{FF2B5EF4-FFF2-40B4-BE49-F238E27FC236}">
                  <a16:creationId xmlns:a16="http://schemas.microsoft.com/office/drawing/2014/main" id="{78B46B8F-94C7-9A48-976C-F6475EE0515F}"/>
                </a:ext>
              </a:extLst>
            </p:cNvPr>
            <p:cNvSpPr/>
            <p:nvPr/>
          </p:nvSpPr>
          <p:spPr>
            <a:xfrm rot="9208645">
              <a:off x="8126109" y="2267463"/>
              <a:ext cx="2323071" cy="2323071"/>
            </a:xfrm>
            <a:prstGeom prst="pie">
              <a:avLst>
                <a:gd name="adj1" fmla="val 6994831"/>
                <a:gd name="adj2" fmla="val 8761793"/>
              </a:avLst>
            </a:prstGeom>
            <a:solidFill>
              <a:schemeClr val="accent4">
                <a:alpha val="32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4F518A0-A761-434A-B7EE-7EB0243079C4}"/>
                </a:ext>
              </a:extLst>
            </p:cNvPr>
            <p:cNvSpPr txBox="1"/>
            <p:nvPr/>
          </p:nvSpPr>
          <p:spPr>
            <a:xfrm>
              <a:off x="9477632" y="1828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3BD91B9-D6C4-F24F-82CB-1BCF01A87B4B}"/>
                </a:ext>
              </a:extLst>
            </p:cNvPr>
            <p:cNvSpPr txBox="1"/>
            <p:nvPr/>
          </p:nvSpPr>
          <p:spPr>
            <a:xfrm>
              <a:off x="10150667" y="21719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07725C0-C8E5-F148-96FD-B1E46E06925C}"/>
                </a:ext>
              </a:extLst>
            </p:cNvPr>
            <p:cNvSpPr txBox="1"/>
            <p:nvPr/>
          </p:nvSpPr>
          <p:spPr>
            <a:xfrm>
              <a:off x="10469750" y="290189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2A8E567-4CF9-A540-9EE5-4BB2557B53C8}"/>
                </a:ext>
              </a:extLst>
            </p:cNvPr>
            <p:cNvSpPr txBox="1"/>
            <p:nvPr/>
          </p:nvSpPr>
          <p:spPr>
            <a:xfrm>
              <a:off x="10469750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F8AA771-2DDD-E842-8DA2-B66376F5EE50}"/>
                </a:ext>
              </a:extLst>
            </p:cNvPr>
            <p:cNvSpPr txBox="1"/>
            <p:nvPr/>
          </p:nvSpPr>
          <p:spPr>
            <a:xfrm>
              <a:off x="10140989" y="41892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5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3B03901-7723-0E47-879D-299C3F9CAB26}"/>
                </a:ext>
              </a:extLst>
            </p:cNvPr>
            <p:cNvSpPr txBox="1"/>
            <p:nvPr/>
          </p:nvSpPr>
          <p:spPr>
            <a:xfrm>
              <a:off x="9477632" y="466380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28008CB-2A75-4F43-BEB5-BFFE61F8E9FF}"/>
                </a:ext>
              </a:extLst>
            </p:cNvPr>
            <p:cNvSpPr txBox="1"/>
            <p:nvPr/>
          </p:nvSpPr>
          <p:spPr>
            <a:xfrm>
              <a:off x="8846810" y="46380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4BE318D-F106-8E4E-9A10-34C9BCACF689}"/>
                </a:ext>
              </a:extLst>
            </p:cNvPr>
            <p:cNvSpPr txBox="1"/>
            <p:nvPr/>
          </p:nvSpPr>
          <p:spPr>
            <a:xfrm>
              <a:off x="8117771" y="42211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9DE6D56-2CEA-5B4D-91C8-5238FF71173C}"/>
                </a:ext>
              </a:extLst>
            </p:cNvPr>
            <p:cNvSpPr txBox="1"/>
            <p:nvPr/>
          </p:nvSpPr>
          <p:spPr>
            <a:xfrm>
              <a:off x="7727586" y="36019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9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D61C09D5-43A2-A145-A79E-48970D6500AD}"/>
              </a:ext>
            </a:extLst>
          </p:cNvPr>
          <p:cNvSpPr txBox="1"/>
          <p:nvPr/>
        </p:nvSpPr>
        <p:spPr>
          <a:xfrm>
            <a:off x="1171937" y="539419"/>
            <a:ext cx="4802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Another way of thinking about dividing 2/3 by 3/4 is to ask, “how many times does 2/3 cover 3/4?”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9AA02F6-C43F-224B-A960-A52E5E773324}"/>
              </a:ext>
            </a:extLst>
          </p:cNvPr>
          <p:cNvSpPr txBox="1"/>
          <p:nvPr/>
        </p:nvSpPr>
        <p:spPr>
          <a:xfrm>
            <a:off x="7909618" y="170088"/>
            <a:ext cx="4182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Well it doesn’t cover it a whole time. There’s a little bit left uncovered. 3/4 is made up of 9 of those pieces and 2/3 covers 8 of them.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253250-068F-2647-839A-204E1A75E393}"/>
              </a:ext>
            </a:extLst>
          </p:cNvPr>
          <p:cNvSpPr txBox="1"/>
          <p:nvPr/>
        </p:nvSpPr>
        <p:spPr>
          <a:xfrm>
            <a:off x="1078965" y="5306260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2/3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B09E465-D704-6F4D-82D5-EB61255C45C1}"/>
              </a:ext>
            </a:extLst>
          </p:cNvPr>
          <p:cNvSpPr txBox="1"/>
          <p:nvPr/>
        </p:nvSpPr>
        <p:spPr>
          <a:xfrm>
            <a:off x="4983193" y="5306261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3/4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36F1392-DAC6-EA44-B25F-8F1D40314D2D}"/>
              </a:ext>
            </a:extLst>
          </p:cNvPr>
          <p:cNvSpPr txBox="1"/>
          <p:nvPr/>
        </p:nvSpPr>
        <p:spPr>
          <a:xfrm>
            <a:off x="9507216" y="5306262"/>
            <a:ext cx="1154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/>
              <a:t>8/9</a:t>
            </a:r>
          </a:p>
        </p:txBody>
      </p:sp>
      <p:sp>
        <p:nvSpPr>
          <p:cNvPr id="42" name="Division 41">
            <a:extLst>
              <a:ext uri="{FF2B5EF4-FFF2-40B4-BE49-F238E27FC236}">
                <a16:creationId xmlns:a16="http://schemas.microsoft.com/office/drawing/2014/main" id="{98F14913-DB3A-7A40-BCBE-EBF3607794F7}"/>
              </a:ext>
            </a:extLst>
          </p:cNvPr>
          <p:cNvSpPr/>
          <p:nvPr/>
        </p:nvSpPr>
        <p:spPr>
          <a:xfrm>
            <a:off x="2986410" y="5131993"/>
            <a:ext cx="1062681" cy="1062681"/>
          </a:xfrm>
          <a:prstGeom prst="mathDivid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Equal 42">
            <a:extLst>
              <a:ext uri="{FF2B5EF4-FFF2-40B4-BE49-F238E27FC236}">
                <a16:creationId xmlns:a16="http://schemas.microsoft.com/office/drawing/2014/main" id="{1E274285-43F1-BE4E-AE4B-853A83756692}"/>
              </a:ext>
            </a:extLst>
          </p:cNvPr>
          <p:cNvSpPr/>
          <p:nvPr/>
        </p:nvSpPr>
        <p:spPr>
          <a:xfrm>
            <a:off x="6995218" y="5277028"/>
            <a:ext cx="914400" cy="827903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86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2336</TotalTime>
  <Words>267</Words>
  <Application>Microsoft Macintosh PowerPoint</Application>
  <PresentationFormat>Widescreen</PresentationFormat>
  <Paragraphs>86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Equation</vt:lpstr>
      <vt:lpstr>Can you solve this?</vt:lpstr>
      <vt:lpstr>Can you draw a picture to explain this?</vt:lpstr>
      <vt:lpstr>Explaining ⅔ ÷ ¾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Gerry M.</dc:creator>
  <cp:lastModifiedBy>Swan, Gerry M.</cp:lastModifiedBy>
  <cp:revision>25</cp:revision>
  <dcterms:created xsi:type="dcterms:W3CDTF">2020-08-20T08:32:37Z</dcterms:created>
  <dcterms:modified xsi:type="dcterms:W3CDTF">2023-08-23T15:14:45Z</dcterms:modified>
</cp:coreProperties>
</file>