
<file path=[Content_Types].xml><?xml version="1.0" encoding="utf-8"?>
<Types xmlns="http://schemas.openxmlformats.org/package/2006/content-types">
  <Override PartName="/ppt/slides/slide3.xml" ContentType="application/vnd.openxmlformats-officedocument.presentationml.slide+xml"/>
  <Override PartName="/docProps/core.xml" ContentType="application/vnd.openxmlformats-package.core-properties+xml"/>
  <Override PartName="/ppt/slideLayouts/slideLayout6.xml" ContentType="application/vnd.openxmlformats-officedocument.presentationml.slideLayout+xml"/>
  <Default Extension="rels" ContentType="application/vnd.openxmlformats-package.relationships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15591" autoAdjust="0"/>
    <p:restoredTop sz="94590" autoAdjust="0"/>
  </p:normalViewPr>
  <p:slideViewPr>
    <p:cSldViewPr>
      <p:cViewPr varScale="1">
        <p:scale>
          <a:sx n="108" d="100"/>
          <a:sy n="108" d="100"/>
        </p:scale>
        <p:origin x="-1112" y="-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EA8E9-FBB3-495B-A43B-7B0937485108}" type="datetimeFigureOut">
              <a:rPr lang="en-US" smtClean="0"/>
              <a:pPr/>
              <a:t>1/27/11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18238-A269-41AD-9194-125780C37B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EA8E9-FBB3-495B-A43B-7B0937485108}" type="datetimeFigureOut">
              <a:rPr lang="en-US" smtClean="0"/>
              <a:pPr/>
              <a:t>1/27/11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18238-A269-41AD-9194-125780C37B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EA8E9-FBB3-495B-A43B-7B0937485108}" type="datetimeFigureOut">
              <a:rPr lang="en-US" smtClean="0"/>
              <a:pPr/>
              <a:t>1/27/11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18238-A269-41AD-9194-125780C37B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EA8E9-FBB3-495B-A43B-7B0937485108}" type="datetimeFigureOut">
              <a:rPr lang="en-US" smtClean="0"/>
              <a:pPr/>
              <a:t>1/27/11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18238-A269-41AD-9194-125780C37B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EA8E9-FBB3-495B-A43B-7B0937485108}" type="datetimeFigureOut">
              <a:rPr lang="en-US" smtClean="0"/>
              <a:pPr/>
              <a:t>1/27/11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18238-A269-41AD-9194-125780C37B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EA8E9-FBB3-495B-A43B-7B0937485108}" type="datetimeFigureOut">
              <a:rPr lang="en-US" smtClean="0"/>
              <a:pPr/>
              <a:t>1/27/11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18238-A269-41AD-9194-125780C37B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EA8E9-FBB3-495B-A43B-7B0937485108}" type="datetimeFigureOut">
              <a:rPr lang="en-US" smtClean="0"/>
              <a:pPr/>
              <a:t>1/27/11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18238-A269-41AD-9194-125780C37B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EA8E9-FBB3-495B-A43B-7B0937485108}" type="datetimeFigureOut">
              <a:rPr lang="en-US" smtClean="0"/>
              <a:pPr/>
              <a:t>1/27/11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18238-A269-41AD-9194-125780C37B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EA8E9-FBB3-495B-A43B-7B0937485108}" type="datetimeFigureOut">
              <a:rPr lang="en-US" smtClean="0"/>
              <a:pPr/>
              <a:t>1/27/11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18238-A269-41AD-9194-125780C37B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EA8E9-FBB3-495B-A43B-7B0937485108}" type="datetimeFigureOut">
              <a:rPr lang="en-US" smtClean="0"/>
              <a:pPr/>
              <a:t>1/27/11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18238-A269-41AD-9194-125780C37B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EA8E9-FBB3-495B-A43B-7B0937485108}" type="datetimeFigureOut">
              <a:rPr lang="en-US" smtClean="0"/>
              <a:pPr/>
              <a:t>1/27/11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18238-A269-41AD-9194-125780C37B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1EA8E9-FBB3-495B-A43B-7B0937485108}" type="datetimeFigureOut">
              <a:rPr lang="en-US" smtClean="0"/>
              <a:pPr/>
              <a:t>1/27/11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518238-A269-41AD-9194-125780C37B2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r:id="rId1"/>
    <p:sldLayoutId r:id="rId2"/>
    <p:sldLayoutId r:id="rId3"/>
    <p:sldLayoutId r:id="rId4"/>
    <p:sldLayoutId r:id="rId5"/>
    <p:sldLayoutId r:id="rId6"/>
    <p:sldLayoutId r:id="rId7"/>
    <p:sldLayoutId r:id="rId8"/>
    <p:sldLayoutId r:id="rId9"/>
    <p:sldLayoutId r:id="rId10"/>
    <p:sldLayoutId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KNOWLEDGE MANAGEMENT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Conor Thomas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953000" y="4953000"/>
            <a:ext cx="3200400" cy="1143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TACIT KNOWLEDGE</a:t>
            </a:r>
            <a:endParaRPr lang="en-US" dirty="0" smtClean="0"/>
          </a:p>
          <a:p>
            <a:pPr algn="ctr"/>
            <a:r>
              <a:rPr lang="en-US" sz="1000" dirty="0" smtClean="0"/>
              <a:t>(</a:t>
            </a:r>
            <a:r>
              <a:rPr lang="en-US" sz="1000" dirty="0" smtClean="0"/>
              <a:t>personal </a:t>
            </a:r>
            <a:r>
              <a:rPr lang="en-US" sz="1000" dirty="0" smtClean="0"/>
              <a:t>experience which shapes thoughts and actions)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381000" y="4953000"/>
            <a:ext cx="3352800" cy="1143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EXPLICIT KNOWLEDGE</a:t>
            </a:r>
            <a:endParaRPr lang="en-US" dirty="0" smtClean="0"/>
          </a:p>
          <a:p>
            <a:pPr algn="ctr"/>
            <a:r>
              <a:rPr lang="en-US" sz="1000" dirty="0" smtClean="0"/>
              <a:t>(</a:t>
            </a:r>
            <a:r>
              <a:rPr lang="en-US" sz="1000" dirty="0" smtClean="0"/>
              <a:t>easily  </a:t>
            </a:r>
            <a:r>
              <a:rPr lang="en-US" sz="1000" dirty="0" smtClean="0"/>
              <a:t>transferrable and “factual” information)</a:t>
            </a:r>
            <a:endParaRPr lang="en-US" dirty="0"/>
          </a:p>
        </p:txBody>
      </p:sp>
      <p:sp>
        <p:nvSpPr>
          <p:cNvPr id="6" name="Process 5"/>
          <p:cNvSpPr/>
          <p:nvPr/>
        </p:nvSpPr>
        <p:spPr>
          <a:xfrm>
            <a:off x="2971800" y="1905000"/>
            <a:ext cx="2667000" cy="762000"/>
          </a:xfrm>
          <a:prstGeom prst="flowChartProcess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THE INDIVIDUAL</a:t>
            </a:r>
            <a:endParaRPr lang="en-US" dirty="0"/>
          </a:p>
        </p:txBody>
      </p:sp>
      <p:sp>
        <p:nvSpPr>
          <p:cNvPr id="8" name="Decision 7"/>
          <p:cNvSpPr/>
          <p:nvPr/>
        </p:nvSpPr>
        <p:spPr>
          <a:xfrm>
            <a:off x="5181600" y="152400"/>
            <a:ext cx="2971800" cy="1219200"/>
          </a:xfrm>
          <a:prstGeom prst="flowChartDecisio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P</a:t>
            </a:r>
            <a:r>
              <a:rPr lang="en-US" sz="1200" dirty="0" smtClean="0"/>
              <a:t>ersonal experiences or vague understanding from sources</a:t>
            </a:r>
            <a:endParaRPr lang="en-US" sz="1200" dirty="0"/>
          </a:p>
        </p:txBody>
      </p:sp>
      <p:sp>
        <p:nvSpPr>
          <p:cNvPr id="9" name="Decision 8"/>
          <p:cNvSpPr/>
          <p:nvPr/>
        </p:nvSpPr>
        <p:spPr>
          <a:xfrm>
            <a:off x="381000" y="152400"/>
            <a:ext cx="3124200" cy="1219200"/>
          </a:xfrm>
          <a:prstGeom prst="flowChartDecisio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Written or easily defined and interpretable sources</a:t>
            </a:r>
            <a:endParaRPr lang="en-US" sz="1200" dirty="0"/>
          </a:p>
        </p:txBody>
      </p:sp>
      <p:sp>
        <p:nvSpPr>
          <p:cNvPr id="16" name="Terminator 15"/>
          <p:cNvSpPr/>
          <p:nvPr/>
        </p:nvSpPr>
        <p:spPr>
          <a:xfrm>
            <a:off x="3352800" y="3505200"/>
            <a:ext cx="1905000" cy="685800"/>
          </a:xfrm>
          <a:prstGeom prst="flowChartTerminato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KNOWLEDGE</a:t>
            </a:r>
            <a:endParaRPr lang="en-US" dirty="0"/>
          </a:p>
        </p:txBody>
      </p:sp>
      <p:cxnSp>
        <p:nvCxnSpPr>
          <p:cNvPr id="28" name="Shape 27"/>
          <p:cNvCxnSpPr>
            <a:stCxn id="9" idx="2"/>
            <a:endCxn id="6" idx="1"/>
          </p:cNvCxnSpPr>
          <p:nvPr/>
        </p:nvCxnSpPr>
        <p:spPr>
          <a:xfrm rot="16200000" flipH="1">
            <a:off x="2000250" y="1314450"/>
            <a:ext cx="914400" cy="1028700"/>
          </a:xfrm>
          <a:prstGeom prst="curved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hape 29"/>
          <p:cNvCxnSpPr>
            <a:stCxn id="8" idx="2"/>
            <a:endCxn id="6" idx="3"/>
          </p:cNvCxnSpPr>
          <p:nvPr/>
        </p:nvCxnSpPr>
        <p:spPr>
          <a:xfrm rot="5400000">
            <a:off x="5695950" y="1314450"/>
            <a:ext cx="914400" cy="1028700"/>
          </a:xfrm>
          <a:prstGeom prst="curved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6" idx="2"/>
            <a:endCxn id="16" idx="0"/>
          </p:cNvCxnSpPr>
          <p:nvPr/>
        </p:nvCxnSpPr>
        <p:spPr>
          <a:xfrm rot="5400000">
            <a:off x="3886200" y="3086100"/>
            <a:ext cx="8382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endCxn id="3" idx="0"/>
          </p:cNvCxnSpPr>
          <p:nvPr/>
        </p:nvCxnSpPr>
        <p:spPr>
          <a:xfrm rot="5400000">
            <a:off x="609600" y="3352800"/>
            <a:ext cx="3048000" cy="1524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endCxn id="2" idx="0"/>
          </p:cNvCxnSpPr>
          <p:nvPr/>
        </p:nvCxnSpPr>
        <p:spPr>
          <a:xfrm rot="16200000" flipH="1">
            <a:off x="4953000" y="3352800"/>
            <a:ext cx="2971800" cy="228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hape 45"/>
          <p:cNvCxnSpPr>
            <a:stCxn id="16" idx="2"/>
            <a:endCxn id="2" idx="1"/>
          </p:cNvCxnSpPr>
          <p:nvPr/>
        </p:nvCxnSpPr>
        <p:spPr>
          <a:xfrm rot="16200000" flipH="1">
            <a:off x="3962400" y="4533900"/>
            <a:ext cx="1333500" cy="647700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hape 49"/>
          <p:cNvCxnSpPr>
            <a:stCxn id="16" idx="2"/>
            <a:endCxn id="3" idx="3"/>
          </p:cNvCxnSpPr>
          <p:nvPr/>
        </p:nvCxnSpPr>
        <p:spPr>
          <a:xfrm rot="5400000">
            <a:off x="3352800" y="4572000"/>
            <a:ext cx="1333500" cy="571500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nector 1"/>
          <p:cNvSpPr/>
          <p:nvPr/>
        </p:nvSpPr>
        <p:spPr>
          <a:xfrm>
            <a:off x="304800" y="1143000"/>
            <a:ext cx="1828800" cy="1676400"/>
          </a:xfrm>
          <a:prstGeom prst="flowChartConnecto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INDIVIDUAL</a:t>
            </a:r>
            <a:endParaRPr lang="en-US" dirty="0"/>
          </a:p>
        </p:txBody>
      </p:sp>
      <p:sp>
        <p:nvSpPr>
          <p:cNvPr id="3" name="Connector 2"/>
          <p:cNvSpPr/>
          <p:nvPr/>
        </p:nvSpPr>
        <p:spPr>
          <a:xfrm>
            <a:off x="2362200" y="304800"/>
            <a:ext cx="1828800" cy="1676400"/>
          </a:xfrm>
          <a:prstGeom prst="flowChartConnecto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INDIVIDUAL</a:t>
            </a:r>
            <a:endParaRPr lang="en-US" dirty="0"/>
          </a:p>
        </p:txBody>
      </p:sp>
      <p:sp>
        <p:nvSpPr>
          <p:cNvPr id="4" name="Connector 3"/>
          <p:cNvSpPr/>
          <p:nvPr/>
        </p:nvSpPr>
        <p:spPr>
          <a:xfrm>
            <a:off x="4800600" y="304800"/>
            <a:ext cx="1828800" cy="1676400"/>
          </a:xfrm>
          <a:prstGeom prst="flowChartConnecto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INDIVIDUAL</a:t>
            </a:r>
            <a:endParaRPr lang="en-US" dirty="0"/>
          </a:p>
        </p:txBody>
      </p:sp>
      <p:sp>
        <p:nvSpPr>
          <p:cNvPr id="5" name="Connector 4"/>
          <p:cNvSpPr/>
          <p:nvPr/>
        </p:nvSpPr>
        <p:spPr>
          <a:xfrm>
            <a:off x="7010400" y="1143000"/>
            <a:ext cx="1828800" cy="1676400"/>
          </a:xfrm>
          <a:prstGeom prst="flowChartConnecto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INDIVIDUAL</a:t>
            </a:r>
            <a:endParaRPr lang="en-US" dirty="0"/>
          </a:p>
        </p:txBody>
      </p:sp>
      <p:sp>
        <p:nvSpPr>
          <p:cNvPr id="6" name="Alternate Process 5"/>
          <p:cNvSpPr/>
          <p:nvPr/>
        </p:nvSpPr>
        <p:spPr>
          <a:xfrm>
            <a:off x="3124200" y="3200400"/>
            <a:ext cx="2743200" cy="1219200"/>
          </a:xfrm>
          <a:prstGeom prst="flowChartAlternateProcess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TRANSFER AND SHARING OF KNOWLEDGE</a:t>
            </a:r>
            <a:endParaRPr lang="en-US" dirty="0"/>
          </a:p>
        </p:txBody>
      </p:sp>
      <p:cxnSp>
        <p:nvCxnSpPr>
          <p:cNvPr id="8" name="Straight Arrow Connector 7"/>
          <p:cNvCxnSpPr>
            <a:stCxn id="2" idx="5"/>
          </p:cNvCxnSpPr>
          <p:nvPr/>
        </p:nvCxnSpPr>
        <p:spPr>
          <a:xfrm rot="16200000" flipH="1">
            <a:off x="2143638" y="2296037"/>
            <a:ext cx="702703" cy="125842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3" idx="4"/>
          </p:cNvCxnSpPr>
          <p:nvPr/>
        </p:nvCxnSpPr>
        <p:spPr>
          <a:xfrm rot="16200000" flipH="1">
            <a:off x="2971800" y="2286000"/>
            <a:ext cx="1219200" cy="609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4" idx="4"/>
          </p:cNvCxnSpPr>
          <p:nvPr/>
        </p:nvCxnSpPr>
        <p:spPr>
          <a:xfrm rot="5400000">
            <a:off x="4686300" y="2171700"/>
            <a:ext cx="1219200" cy="8382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5" idx="3"/>
          </p:cNvCxnSpPr>
          <p:nvPr/>
        </p:nvCxnSpPr>
        <p:spPr>
          <a:xfrm rot="5400000">
            <a:off x="6221460" y="2219837"/>
            <a:ext cx="702703" cy="141082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Decision 14"/>
          <p:cNvSpPr/>
          <p:nvPr/>
        </p:nvSpPr>
        <p:spPr>
          <a:xfrm>
            <a:off x="2667000" y="5334000"/>
            <a:ext cx="3733800" cy="1295400"/>
          </a:xfrm>
          <a:prstGeom prst="flowChartDecisio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Further refinement of shared ideas </a:t>
            </a:r>
            <a:endParaRPr lang="en-US" dirty="0"/>
          </a:p>
        </p:txBody>
      </p:sp>
      <p:cxnSp>
        <p:nvCxnSpPr>
          <p:cNvPr id="17" name="Straight Arrow Connector 16"/>
          <p:cNvCxnSpPr>
            <a:stCxn id="6" idx="2"/>
            <a:endCxn id="15" idx="0"/>
          </p:cNvCxnSpPr>
          <p:nvPr/>
        </p:nvCxnSpPr>
        <p:spPr>
          <a:xfrm rot="16200000" flipH="1">
            <a:off x="4057650" y="4857750"/>
            <a:ext cx="914400" cy="381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133600" y="2362200"/>
            <a:ext cx="487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    </a:t>
            </a:r>
            <a:r>
              <a:rPr lang="en-US" sz="2800" dirty="0" smtClean="0">
                <a:effectLst>
                  <a:glow rad="101600">
                    <a:schemeClr val="tx1">
                      <a:alpha val="11000"/>
                    </a:schemeClr>
                  </a:glow>
                </a:effectLst>
              </a:rPr>
              <a:t>R   E   F   I   N   E   M   E   N   T</a:t>
            </a:r>
            <a:endParaRPr lang="en-US" sz="2800" dirty="0">
              <a:effectLst>
                <a:glow rad="101600">
                  <a:schemeClr val="tx1">
                    <a:alpha val="11000"/>
                  </a:schemeClr>
                </a:glow>
              </a:effectLst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4600" y="4114800"/>
            <a:ext cx="3657600" cy="914400"/>
          </a:xfrm>
          <a:prstGeom prst="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PROBLEM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2438400" y="304800"/>
            <a:ext cx="3733800" cy="1295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Group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914400" y="304800"/>
            <a:ext cx="685800" cy="6096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886200" y="1905000"/>
            <a:ext cx="685800" cy="6096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1295400" y="1295400"/>
            <a:ext cx="685800" cy="6096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2362200" y="1752600"/>
            <a:ext cx="685800" cy="6096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5562600" y="1752600"/>
            <a:ext cx="685800" cy="6096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6629400" y="1219200"/>
            <a:ext cx="685800" cy="6096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7239000" y="304800"/>
            <a:ext cx="685800" cy="6096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762000" y="2971800"/>
            <a:ext cx="7162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New, shared knowledge which increases the effectiveness of the group to solve problems.</a:t>
            </a:r>
            <a:endParaRPr lang="en-US" dirty="0"/>
          </a:p>
        </p:txBody>
      </p:sp>
      <p:cxnSp>
        <p:nvCxnSpPr>
          <p:cNvPr id="16" name="Straight Connector 15"/>
          <p:cNvCxnSpPr>
            <a:stCxn id="7" idx="4"/>
            <a:endCxn id="9" idx="0"/>
          </p:cNvCxnSpPr>
          <p:nvPr/>
        </p:nvCxnSpPr>
        <p:spPr>
          <a:xfrm rot="16200000" flipH="1">
            <a:off x="1257300" y="914400"/>
            <a:ext cx="381000" cy="3810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9" idx="5"/>
            <a:endCxn id="10" idx="2"/>
          </p:cNvCxnSpPr>
          <p:nvPr/>
        </p:nvCxnSpPr>
        <p:spPr>
          <a:xfrm rot="16200000" flipH="1">
            <a:off x="2000646" y="1695846"/>
            <a:ext cx="241674" cy="48143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10" idx="5"/>
            <a:endCxn id="8" idx="2"/>
          </p:cNvCxnSpPr>
          <p:nvPr/>
        </p:nvCxnSpPr>
        <p:spPr>
          <a:xfrm rot="5400000" flipH="1" flipV="1">
            <a:off x="3385320" y="1772046"/>
            <a:ext cx="63126" cy="93863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8" idx="6"/>
            <a:endCxn id="11" idx="2"/>
          </p:cNvCxnSpPr>
          <p:nvPr/>
        </p:nvCxnSpPr>
        <p:spPr>
          <a:xfrm flipV="1">
            <a:off x="4572000" y="2057400"/>
            <a:ext cx="990600" cy="152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11" idx="6"/>
            <a:endCxn id="12" idx="3"/>
          </p:cNvCxnSpPr>
          <p:nvPr/>
        </p:nvCxnSpPr>
        <p:spPr>
          <a:xfrm flipV="1">
            <a:off x="6248400" y="1739526"/>
            <a:ext cx="481433" cy="31787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12" idx="7"/>
            <a:endCxn id="13" idx="4"/>
          </p:cNvCxnSpPr>
          <p:nvPr/>
        </p:nvCxnSpPr>
        <p:spPr>
          <a:xfrm rot="5400000" flipH="1" flipV="1">
            <a:off x="7201296" y="927871"/>
            <a:ext cx="394074" cy="36713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14" idx="0"/>
            <a:endCxn id="8" idx="4"/>
          </p:cNvCxnSpPr>
          <p:nvPr/>
        </p:nvCxnSpPr>
        <p:spPr>
          <a:xfrm rot="16200000" flipV="1">
            <a:off x="4057650" y="2686050"/>
            <a:ext cx="457200" cy="1143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Alternate Process 30"/>
          <p:cNvSpPr/>
          <p:nvPr/>
        </p:nvSpPr>
        <p:spPr>
          <a:xfrm>
            <a:off x="990600" y="5638800"/>
            <a:ext cx="7010400" cy="990600"/>
          </a:xfrm>
          <a:prstGeom prst="flowChartAlternateProcess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New ability to attack problems as a group produces greater efficiency and results.</a:t>
            </a:r>
            <a:endParaRPr lang="en-US" dirty="0"/>
          </a:p>
        </p:txBody>
      </p:sp>
      <p:sp>
        <p:nvSpPr>
          <p:cNvPr id="32" name="Up Arrow 31"/>
          <p:cNvSpPr/>
          <p:nvPr/>
        </p:nvSpPr>
        <p:spPr>
          <a:xfrm>
            <a:off x="4114800" y="5029200"/>
            <a:ext cx="457200" cy="609600"/>
          </a:xfrm>
          <a:prstGeom prst="up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4" name="Curved Connector 33"/>
          <p:cNvCxnSpPr/>
          <p:nvPr/>
        </p:nvCxnSpPr>
        <p:spPr>
          <a:xfrm>
            <a:off x="3429000" y="3733800"/>
            <a:ext cx="1905000" cy="1524000"/>
          </a:xfrm>
          <a:prstGeom prst="curvedConnector3">
            <a:avLst>
              <a:gd name="adj1" fmla="val 50000"/>
            </a:avLst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248</TotalTime>
  <Words>99</Words>
  <Application>Microsoft Office PowerPoint</Application>
  <PresentationFormat>On-screen Show (4:3)</PresentationFormat>
  <Paragraphs>21</Paragraphs>
  <Slides>4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KNOWLEDGE MANAGEMENT</vt:lpstr>
      <vt:lpstr>Slide 2</vt:lpstr>
      <vt:lpstr>Slide 3</vt:lpstr>
      <vt:lpstr>Slide 4</vt:lpstr>
    </vt:vector>
  </TitlesOfParts>
  <Company>UK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KNOWLEDGE MANAGEMENT</dc:title>
  <dc:creator>ws54</dc:creator>
  <cp:lastModifiedBy>Conor Thomas</cp:lastModifiedBy>
  <cp:revision>21</cp:revision>
  <dcterms:created xsi:type="dcterms:W3CDTF">2011-01-27T16:27:22Z</dcterms:created>
  <dcterms:modified xsi:type="dcterms:W3CDTF">2011-01-27T20:31:53Z</dcterms:modified>
</cp:coreProperties>
</file>