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jpeg" ContentType="image/jpeg"/>
  <Default Extension="xml" ContentType="application/xml"/>
  <Override PartName="/ppt/diagrams/data2.xml" ContentType="application/vnd.openxmlformats-officedocument.drawingml.diagramData+xml"/>
  <Override PartName="/ppt/tableStyles.xml" ContentType="application/vnd.openxmlformats-officedocument.presentationml.tableStyles+xml"/>
  <Override PartName="/ppt/diagrams/drawing2.xml" ContentType="application/vnd.ms-office.drawingml.diagramDrawing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layout2.xml" ContentType="application/vnd.openxmlformats-officedocument.drawingml.diagram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quickStyle3.xml" ContentType="application/vnd.openxmlformats-officedocument.drawingml.diagram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diagrams/colors3.xml" ContentType="application/vnd.openxmlformats-officedocument.drawingml.diagramColors+xml"/>
  <Default Extension="bin" ContentType="application/vnd.openxmlformats-officedocument.presentationml.printerSettings"/>
  <Override PartName="/ppt/diagrams/colors1.xml" ContentType="application/vnd.openxmlformats-officedocument.drawingml.diagramColors+xml"/>
  <Override PartName="/ppt/diagrams/data3.xml" ContentType="application/vnd.openxmlformats-officedocument.drawingml.diagramData+xml"/>
  <Override PartName="/ppt/diagrams/drawing3.xml" ContentType="application/vnd.ms-office.drawingml.diagramDrawing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diagrams/layout3.xml" ContentType="application/vnd.openxmlformats-officedocument.drawingml.diagramLayout+xml"/>
  <Override PartName="/ppt/diagrams/drawing1.xml" ContentType="application/vnd.ms-office.drawingml.diagramDrawing+xml"/>
  <Override PartName="/ppt/slideLayouts/slideLayout7.xml" ContentType="application/vnd.openxmlformats-officedocument.presentationml.slideLayout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Default Extension="gif" ContentType="image/gif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diagrams/quickStyle2.xml" ContentType="application/vnd.openxmlformats-officedocument.drawingml.diagramStyl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115" r:id="rId1"/>
  </p:sldMasterIdLst>
  <p:notesMasterIdLst>
    <p:notesMasterId r:id="rId6"/>
  </p:notesMasterIdLst>
  <p:sldIdLst>
    <p:sldId id="256" r:id="rId2"/>
    <p:sldId id="259" r:id="rId3"/>
    <p:sldId id="258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7D0FB3-9714-2746-A7A2-D4713D49ADDF}" type="doc">
      <dgm:prSet loTypeId="urn:microsoft.com/office/officeart/2005/8/layout/funnel1" loCatId="relationship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4020B2A-6A0E-284C-9CF2-F6BA9B56EC4C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55C08CA5-5AE0-D441-8C6B-601424C097F1}" type="parTrans" cxnId="{D4751FD7-B612-C94F-8A2D-9F0C17A381B9}">
      <dgm:prSet/>
      <dgm:spPr/>
      <dgm:t>
        <a:bodyPr/>
        <a:lstStyle/>
        <a:p>
          <a:endParaRPr lang="en-US"/>
        </a:p>
      </dgm:t>
    </dgm:pt>
    <dgm:pt modelId="{DE2EA2D6-B260-8642-BDE4-ECEA674B24E6}" type="sibTrans" cxnId="{D4751FD7-B612-C94F-8A2D-9F0C17A381B9}">
      <dgm:prSet/>
      <dgm:spPr/>
      <dgm:t>
        <a:bodyPr/>
        <a:lstStyle/>
        <a:p>
          <a:endParaRPr lang="en-US"/>
        </a:p>
      </dgm:t>
    </dgm:pt>
    <dgm:pt modelId="{7956B969-E812-5C48-B41D-312A5818A261}">
      <dgm:prSet phldrT="[Text]"/>
      <dgm:spPr/>
      <dgm:t>
        <a:bodyPr/>
        <a:lstStyle/>
        <a:p>
          <a:r>
            <a:rPr lang="en-US" dirty="0" smtClean="0"/>
            <a:t>Facts</a:t>
          </a:r>
          <a:endParaRPr lang="en-US" dirty="0"/>
        </a:p>
      </dgm:t>
    </dgm:pt>
    <dgm:pt modelId="{A6FB3528-32EF-0147-89AA-A2275535CB6D}" type="parTrans" cxnId="{99FFC1CB-5F95-3741-98FF-88DF822C11BB}">
      <dgm:prSet/>
      <dgm:spPr/>
      <dgm:t>
        <a:bodyPr/>
        <a:lstStyle/>
        <a:p>
          <a:endParaRPr lang="en-US"/>
        </a:p>
      </dgm:t>
    </dgm:pt>
    <dgm:pt modelId="{EEC6EBF5-2834-3743-B3FB-9A49A8FAE708}" type="sibTrans" cxnId="{99FFC1CB-5F95-3741-98FF-88DF822C11BB}">
      <dgm:prSet/>
      <dgm:spPr/>
      <dgm:t>
        <a:bodyPr/>
        <a:lstStyle/>
        <a:p>
          <a:endParaRPr lang="en-US"/>
        </a:p>
      </dgm:t>
    </dgm:pt>
    <dgm:pt modelId="{6A23A155-358F-0842-84E2-23B912DF0F4B}">
      <dgm:prSet phldrT="[Text]"/>
      <dgm:spPr/>
      <dgm:t>
        <a:bodyPr/>
        <a:lstStyle/>
        <a:p>
          <a:r>
            <a:rPr lang="en-US" dirty="0" smtClean="0"/>
            <a:t>Information</a:t>
          </a:r>
          <a:endParaRPr lang="en-US" dirty="0"/>
        </a:p>
      </dgm:t>
    </dgm:pt>
    <dgm:pt modelId="{441DCC9E-C100-8A41-9105-BF44A1153C5B}" type="parTrans" cxnId="{CAD4B167-60EE-BA49-BE86-695B990AD989}">
      <dgm:prSet/>
      <dgm:spPr/>
      <dgm:t>
        <a:bodyPr/>
        <a:lstStyle/>
        <a:p>
          <a:endParaRPr lang="en-US"/>
        </a:p>
      </dgm:t>
    </dgm:pt>
    <dgm:pt modelId="{7CB17A6C-7318-4547-9AFC-44A7844F8A97}" type="sibTrans" cxnId="{CAD4B167-60EE-BA49-BE86-695B990AD989}">
      <dgm:prSet/>
      <dgm:spPr/>
      <dgm:t>
        <a:bodyPr/>
        <a:lstStyle/>
        <a:p>
          <a:endParaRPr lang="en-US"/>
        </a:p>
      </dgm:t>
    </dgm:pt>
    <dgm:pt modelId="{3FBFBFE9-88EF-5A43-807F-D7D333BC5F96}">
      <dgm:prSet phldrT="[Text]"/>
      <dgm:spPr/>
      <dgm:t>
        <a:bodyPr/>
        <a:lstStyle/>
        <a:p>
          <a:r>
            <a:rPr lang="en-US" dirty="0" smtClean="0"/>
            <a:t>#</a:t>
          </a:r>
          <a:r>
            <a:rPr lang="en-US" dirty="0" err="1" smtClean="0"/>
            <a:t>s</a:t>
          </a:r>
          <a:endParaRPr lang="en-US" dirty="0"/>
        </a:p>
      </dgm:t>
    </dgm:pt>
    <dgm:pt modelId="{92FE3442-B592-3946-AD73-C2A964CB17F9}" type="parTrans" cxnId="{B1606F3D-F41D-C547-ACC4-914F8B3B10CA}">
      <dgm:prSet/>
      <dgm:spPr/>
      <dgm:t>
        <a:bodyPr/>
        <a:lstStyle/>
        <a:p>
          <a:endParaRPr lang="en-US"/>
        </a:p>
      </dgm:t>
    </dgm:pt>
    <dgm:pt modelId="{9139AF3F-B95A-4341-9899-17B5192DF1A0}" type="sibTrans" cxnId="{B1606F3D-F41D-C547-ACC4-914F8B3B10CA}">
      <dgm:prSet/>
      <dgm:spPr/>
      <dgm:t>
        <a:bodyPr/>
        <a:lstStyle/>
        <a:p>
          <a:endParaRPr lang="en-US"/>
        </a:p>
      </dgm:t>
    </dgm:pt>
    <dgm:pt modelId="{245DB3A2-03CC-6B46-81A0-6A00176AD1BE}" type="pres">
      <dgm:prSet presAssocID="{397D0FB3-9714-2746-A7A2-D4713D49ADD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4E1FF8-5642-E948-A798-0E83647B3E62}" type="pres">
      <dgm:prSet presAssocID="{397D0FB3-9714-2746-A7A2-D4713D49ADDF}" presName="ellipse" presStyleLbl="trBgShp" presStyleIdx="0" presStyleCnt="1" custScaleX="84612" custScaleY="62765" custLinFactNeighborX="155" custLinFactNeighborY="94800"/>
      <dgm:spPr/>
      <dgm:t>
        <a:bodyPr/>
        <a:lstStyle/>
        <a:p>
          <a:endParaRPr lang="en-US"/>
        </a:p>
      </dgm:t>
    </dgm:pt>
    <dgm:pt modelId="{193BE00A-0398-2741-848B-0CE420A88062}" type="pres">
      <dgm:prSet presAssocID="{397D0FB3-9714-2746-A7A2-D4713D49ADDF}" presName="arrow1" presStyleLbl="fgShp" presStyleIdx="0" presStyleCnt="1" custScaleX="159330" custScaleY="133202" custLinFactY="17787" custLinFactNeighborY="100000"/>
      <dgm:spPr/>
      <dgm:t>
        <a:bodyPr/>
        <a:lstStyle/>
        <a:p>
          <a:endParaRPr lang="en-US"/>
        </a:p>
      </dgm:t>
    </dgm:pt>
    <dgm:pt modelId="{93320A68-C23D-1D48-9CF7-BAFC8FE0ACA2}" type="pres">
      <dgm:prSet presAssocID="{397D0FB3-9714-2746-A7A2-D4713D49ADDF}" presName="rectangle" presStyleLbl="revTx" presStyleIdx="0" presStyleCnt="1" custLinFactNeighborX="1043" custLinFactNeighborY="94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86B73-0D43-AD41-AAE3-1C94743F3F85}" type="pres">
      <dgm:prSet presAssocID="{7956B969-E812-5C48-B41D-312A5818A261}" presName="item1" presStyleLbl="node1" presStyleIdx="0" presStyleCnt="3" custScaleX="90283" custScaleY="92468" custLinFactY="-94696" custLinFactNeighborX="-4236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79E8D-E484-0C4D-8675-E6DD24B9189E}" type="pres">
      <dgm:prSet presAssocID="{3FBFBFE9-88EF-5A43-807F-D7D333BC5F96}" presName="item2" presStyleLbl="node1" presStyleIdx="1" presStyleCnt="3" custScaleX="91031" custScaleY="91919" custLinFactNeighborX="-20121" custLinFactNeighborY="9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639B9-B630-CD49-9F20-C1BC66FD704B}" type="pres">
      <dgm:prSet presAssocID="{6A23A155-358F-0842-84E2-23B912DF0F4B}" presName="item3" presStyleLbl="node1" presStyleIdx="2" presStyleCnt="3" custScaleX="99105" custScaleY="92269" custLinFactY="36444" custLinFactNeighborX="-2713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FA91A4-8C8A-E14C-B77B-A952E8D28F0E}" type="pres">
      <dgm:prSet presAssocID="{397D0FB3-9714-2746-A7A2-D4713D49ADDF}" presName="funnel" presStyleLbl="trAlignAcc1" presStyleIdx="0" presStyleCnt="1" custScaleX="82667" custScaleY="62056" custLinFactNeighborX="0" custLinFactNeighborY="28115"/>
      <dgm:spPr/>
      <dgm:t>
        <a:bodyPr/>
        <a:lstStyle/>
        <a:p>
          <a:endParaRPr lang="en-US"/>
        </a:p>
      </dgm:t>
    </dgm:pt>
  </dgm:ptLst>
  <dgm:cxnLst>
    <dgm:cxn modelId="{D4751FD7-B612-C94F-8A2D-9F0C17A381B9}" srcId="{397D0FB3-9714-2746-A7A2-D4713D49ADDF}" destId="{B4020B2A-6A0E-284C-9CF2-F6BA9B56EC4C}" srcOrd="0" destOrd="0" parTransId="{55C08CA5-5AE0-D441-8C6B-601424C097F1}" sibTransId="{DE2EA2D6-B260-8642-BDE4-ECEA674B24E6}"/>
    <dgm:cxn modelId="{7285662B-6CB8-5547-8B2B-CF69D60836A2}" type="presOf" srcId="{6A23A155-358F-0842-84E2-23B912DF0F4B}" destId="{93320A68-C23D-1D48-9CF7-BAFC8FE0ACA2}" srcOrd="0" destOrd="0" presId="urn:microsoft.com/office/officeart/2005/8/layout/funnel1"/>
    <dgm:cxn modelId="{3B69E06C-4A0D-E54A-B41D-73A1AB9B91E4}" type="presOf" srcId="{3FBFBFE9-88EF-5A43-807F-D7D333BC5F96}" destId="{34386B73-0D43-AD41-AAE3-1C94743F3F85}" srcOrd="0" destOrd="0" presId="urn:microsoft.com/office/officeart/2005/8/layout/funnel1"/>
    <dgm:cxn modelId="{99FFC1CB-5F95-3741-98FF-88DF822C11BB}" srcId="{397D0FB3-9714-2746-A7A2-D4713D49ADDF}" destId="{7956B969-E812-5C48-B41D-312A5818A261}" srcOrd="1" destOrd="0" parTransId="{A6FB3528-32EF-0147-89AA-A2275535CB6D}" sibTransId="{EEC6EBF5-2834-3743-B3FB-9A49A8FAE708}"/>
    <dgm:cxn modelId="{336F11CD-C7FA-ED45-B07B-5275461B12AB}" type="presOf" srcId="{B4020B2A-6A0E-284C-9CF2-F6BA9B56EC4C}" destId="{AB5639B9-B630-CD49-9F20-C1BC66FD704B}" srcOrd="0" destOrd="0" presId="urn:microsoft.com/office/officeart/2005/8/layout/funnel1"/>
    <dgm:cxn modelId="{B1606F3D-F41D-C547-ACC4-914F8B3B10CA}" srcId="{397D0FB3-9714-2746-A7A2-D4713D49ADDF}" destId="{3FBFBFE9-88EF-5A43-807F-D7D333BC5F96}" srcOrd="2" destOrd="0" parTransId="{92FE3442-B592-3946-AD73-C2A964CB17F9}" sibTransId="{9139AF3F-B95A-4341-9899-17B5192DF1A0}"/>
    <dgm:cxn modelId="{CAD4B167-60EE-BA49-BE86-695B990AD989}" srcId="{397D0FB3-9714-2746-A7A2-D4713D49ADDF}" destId="{6A23A155-358F-0842-84E2-23B912DF0F4B}" srcOrd="3" destOrd="0" parTransId="{441DCC9E-C100-8A41-9105-BF44A1153C5B}" sibTransId="{7CB17A6C-7318-4547-9AFC-44A7844F8A97}"/>
    <dgm:cxn modelId="{3B52D7F0-2E9E-F34A-82D9-D93813EC3AFE}" type="presOf" srcId="{397D0FB3-9714-2746-A7A2-D4713D49ADDF}" destId="{245DB3A2-03CC-6B46-81A0-6A00176AD1BE}" srcOrd="0" destOrd="0" presId="urn:microsoft.com/office/officeart/2005/8/layout/funnel1"/>
    <dgm:cxn modelId="{524EAA5C-CB04-0E49-9025-85610FDA9ABA}" type="presOf" srcId="{7956B969-E812-5C48-B41D-312A5818A261}" destId="{87F79E8D-E484-0C4D-8675-E6DD24B9189E}" srcOrd="0" destOrd="0" presId="urn:microsoft.com/office/officeart/2005/8/layout/funnel1"/>
    <dgm:cxn modelId="{A40A3310-DB3F-504A-9FC4-2557A43AC458}" type="presParOf" srcId="{245DB3A2-03CC-6B46-81A0-6A00176AD1BE}" destId="{CC4E1FF8-5642-E948-A798-0E83647B3E62}" srcOrd="0" destOrd="0" presId="urn:microsoft.com/office/officeart/2005/8/layout/funnel1"/>
    <dgm:cxn modelId="{7B6F39F4-01C7-854F-89A2-755C6BDC738A}" type="presParOf" srcId="{245DB3A2-03CC-6B46-81A0-6A00176AD1BE}" destId="{193BE00A-0398-2741-848B-0CE420A88062}" srcOrd="1" destOrd="0" presId="urn:microsoft.com/office/officeart/2005/8/layout/funnel1"/>
    <dgm:cxn modelId="{DCA70483-ADB4-AA44-ACA1-984414F1E509}" type="presParOf" srcId="{245DB3A2-03CC-6B46-81A0-6A00176AD1BE}" destId="{93320A68-C23D-1D48-9CF7-BAFC8FE0ACA2}" srcOrd="2" destOrd="0" presId="urn:microsoft.com/office/officeart/2005/8/layout/funnel1"/>
    <dgm:cxn modelId="{2CE3F791-F561-1F4B-BE77-24CC3D670171}" type="presParOf" srcId="{245DB3A2-03CC-6B46-81A0-6A00176AD1BE}" destId="{34386B73-0D43-AD41-AAE3-1C94743F3F85}" srcOrd="3" destOrd="0" presId="urn:microsoft.com/office/officeart/2005/8/layout/funnel1"/>
    <dgm:cxn modelId="{3BB983EA-CDFB-4D49-A8F4-854695C313DB}" type="presParOf" srcId="{245DB3A2-03CC-6B46-81A0-6A00176AD1BE}" destId="{87F79E8D-E484-0C4D-8675-E6DD24B9189E}" srcOrd="4" destOrd="0" presId="urn:microsoft.com/office/officeart/2005/8/layout/funnel1"/>
    <dgm:cxn modelId="{6A279B90-CE5F-C94E-91DC-86BF1DF9B3D0}" type="presParOf" srcId="{245DB3A2-03CC-6B46-81A0-6A00176AD1BE}" destId="{AB5639B9-B630-CD49-9F20-C1BC66FD704B}" srcOrd="5" destOrd="0" presId="urn:microsoft.com/office/officeart/2005/8/layout/funnel1"/>
    <dgm:cxn modelId="{426FBD89-3B85-9F4E-A3D9-CEE19E4BF3CA}" type="presParOf" srcId="{245DB3A2-03CC-6B46-81A0-6A00176AD1BE}" destId="{DEFA91A4-8C8A-E14C-B77B-A952E8D28F0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93513C-4D82-8146-A578-276FF1870720}" type="doc">
      <dgm:prSet loTypeId="urn:microsoft.com/office/officeart/2005/8/layout/process1" loCatId="process" qsTypeId="urn:microsoft.com/office/officeart/2005/8/quickstyle/simple4" qsCatId="simple" csTypeId="urn:microsoft.com/office/officeart/2005/8/colors/accent3_2" csCatId="accent3" phldr="1"/>
      <dgm:spPr/>
    </dgm:pt>
    <dgm:pt modelId="{F08D7DDB-A1CC-CE45-A55A-C9DCCD33C406}">
      <dgm:prSet phldrT="[Text]"/>
      <dgm:spPr/>
      <dgm:t>
        <a:bodyPr/>
        <a:lstStyle/>
        <a:p>
          <a:r>
            <a:rPr lang="en-US" dirty="0" smtClean="0"/>
            <a:t>Knowledge</a:t>
          </a:r>
          <a:endParaRPr lang="en-US" dirty="0"/>
        </a:p>
      </dgm:t>
    </dgm:pt>
    <dgm:pt modelId="{C8DD380F-843B-4841-9D0F-FEEDC0BAF402}" type="parTrans" cxnId="{AEAB12B5-FDB9-BF4D-8604-5C12A6D2FDE7}">
      <dgm:prSet/>
      <dgm:spPr/>
      <dgm:t>
        <a:bodyPr/>
        <a:lstStyle/>
        <a:p>
          <a:endParaRPr lang="en-US"/>
        </a:p>
      </dgm:t>
    </dgm:pt>
    <dgm:pt modelId="{68873C45-BA60-AB4B-9654-4298A5AE1BEC}" type="sibTrans" cxnId="{AEAB12B5-FDB9-BF4D-8604-5C12A6D2FDE7}">
      <dgm:prSet/>
      <dgm:spPr/>
      <dgm:t>
        <a:bodyPr/>
        <a:lstStyle/>
        <a:p>
          <a:endParaRPr lang="en-US"/>
        </a:p>
      </dgm:t>
    </dgm:pt>
    <dgm:pt modelId="{77F84F90-D61B-F34A-AFE9-28E553A9AB67}">
      <dgm:prSet phldrT="[Text]"/>
      <dgm:spPr/>
      <dgm:t>
        <a:bodyPr/>
        <a:lstStyle/>
        <a:p>
          <a:r>
            <a:rPr lang="en-US" dirty="0" smtClean="0"/>
            <a:t>Decision Making </a:t>
          </a:r>
          <a:endParaRPr lang="en-US" dirty="0"/>
        </a:p>
      </dgm:t>
    </dgm:pt>
    <dgm:pt modelId="{0ACDC27E-57A1-3145-B1A0-E065421370D9}" type="parTrans" cxnId="{68839A4C-DA79-0A41-A0C6-D78F742E9A53}">
      <dgm:prSet/>
      <dgm:spPr/>
      <dgm:t>
        <a:bodyPr/>
        <a:lstStyle/>
        <a:p>
          <a:endParaRPr lang="en-US"/>
        </a:p>
      </dgm:t>
    </dgm:pt>
    <dgm:pt modelId="{B89DDBAE-BA31-F04F-BDA7-4AC7D5F44126}" type="sibTrans" cxnId="{68839A4C-DA79-0A41-A0C6-D78F742E9A53}">
      <dgm:prSet/>
      <dgm:spPr/>
      <dgm:t>
        <a:bodyPr/>
        <a:lstStyle/>
        <a:p>
          <a:endParaRPr lang="en-US"/>
        </a:p>
      </dgm:t>
    </dgm:pt>
    <dgm:pt modelId="{6F09EA01-4D71-B649-A8D4-50E78A24107C}">
      <dgm:prSet phldrT="[Text]"/>
      <dgm:spPr/>
      <dgm:t>
        <a:bodyPr/>
        <a:lstStyle/>
        <a:p>
          <a:r>
            <a:rPr lang="en-US" dirty="0" smtClean="0"/>
            <a:t>Single Loop</a:t>
          </a:r>
          <a:endParaRPr lang="en-US" dirty="0"/>
        </a:p>
      </dgm:t>
    </dgm:pt>
    <dgm:pt modelId="{3A88B710-D2A0-2641-810D-C0FDD82E3DDD}" type="parTrans" cxnId="{5814D4CE-5880-B34C-A3BA-473A91C5032F}">
      <dgm:prSet/>
      <dgm:spPr/>
      <dgm:t>
        <a:bodyPr/>
        <a:lstStyle/>
        <a:p>
          <a:endParaRPr lang="en-US"/>
        </a:p>
      </dgm:t>
    </dgm:pt>
    <dgm:pt modelId="{A874860A-5BED-0E4F-8FA7-403D0EBDCD18}" type="sibTrans" cxnId="{5814D4CE-5880-B34C-A3BA-473A91C5032F}">
      <dgm:prSet/>
      <dgm:spPr/>
      <dgm:t>
        <a:bodyPr/>
        <a:lstStyle/>
        <a:p>
          <a:endParaRPr lang="en-US"/>
        </a:p>
      </dgm:t>
    </dgm:pt>
    <dgm:pt modelId="{342EAEAA-7E43-534A-BC9A-DADBF30F634A}" type="pres">
      <dgm:prSet presAssocID="{2993513C-4D82-8146-A578-276FF1870720}" presName="Name0" presStyleCnt="0">
        <dgm:presLayoutVars>
          <dgm:dir/>
          <dgm:resizeHandles val="exact"/>
        </dgm:presLayoutVars>
      </dgm:prSet>
      <dgm:spPr/>
    </dgm:pt>
    <dgm:pt modelId="{AA123ABF-B232-594F-9093-7D92566DC3A0}" type="pres">
      <dgm:prSet presAssocID="{F08D7DDB-A1CC-CE45-A55A-C9DCCD33C406}" presName="node" presStyleLbl="node1" presStyleIdx="0" presStyleCnt="3" custLinFactY="100000" custLinFactNeighborX="88944" custLinFactNeighborY="1525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05DE4-CF7F-5840-9B3C-301772B033A8}" type="pres">
      <dgm:prSet presAssocID="{68873C45-BA60-AB4B-9654-4298A5AE1BE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2CE375B-0E18-CC41-86BE-F9BBB4CD73D4}" type="pres">
      <dgm:prSet presAssocID="{68873C45-BA60-AB4B-9654-4298A5AE1BEC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7D0AE276-5FE8-A140-8002-22632FB5CA06}" type="pres">
      <dgm:prSet presAssocID="{77F84F90-D61B-F34A-AFE9-28E553A9AB67}" presName="node" presStyleLbl="node1" presStyleIdx="1" presStyleCnt="3" custLinFactNeighborX="-14960" custLinFactNeighborY="-14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6FD47-3B8D-F04A-A197-2B17B10DA7CF}" type="pres">
      <dgm:prSet presAssocID="{B89DDBAE-BA31-F04F-BDA7-4AC7D5F4412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0D945A3-3009-A440-AC08-8E003285C7EA}" type="pres">
      <dgm:prSet presAssocID="{B89DDBAE-BA31-F04F-BDA7-4AC7D5F4412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E4D38D2-A727-6E41-9103-030CE033BC21}" type="pres">
      <dgm:prSet presAssocID="{6F09EA01-4D71-B649-A8D4-50E78A24107C}" presName="node" presStyleLbl="node1" presStyleIdx="2" presStyleCnt="3" custLinFactX="-173600" custLinFactY="-100000" custLinFactNeighborX="-200000" custLinFactNeighborY="-166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640F7C-1055-254B-973B-87B1C10FAD23}" type="presOf" srcId="{B89DDBAE-BA31-F04F-BDA7-4AC7D5F44126}" destId="{9156FD47-3B8D-F04A-A197-2B17B10DA7CF}" srcOrd="0" destOrd="0" presId="urn:microsoft.com/office/officeart/2005/8/layout/process1"/>
    <dgm:cxn modelId="{57E74555-2785-1A42-9A64-016A993922AE}" type="presOf" srcId="{2993513C-4D82-8146-A578-276FF1870720}" destId="{342EAEAA-7E43-534A-BC9A-DADBF30F634A}" srcOrd="0" destOrd="0" presId="urn:microsoft.com/office/officeart/2005/8/layout/process1"/>
    <dgm:cxn modelId="{575139A3-92E1-6D41-BDCA-7BB6DEF30765}" type="presOf" srcId="{68873C45-BA60-AB4B-9654-4298A5AE1BEC}" destId="{D2CE375B-0E18-CC41-86BE-F9BBB4CD73D4}" srcOrd="1" destOrd="0" presId="urn:microsoft.com/office/officeart/2005/8/layout/process1"/>
    <dgm:cxn modelId="{F0AD4A90-8DA7-DE41-AC01-6FEEDCC3A1E7}" type="presOf" srcId="{B89DDBAE-BA31-F04F-BDA7-4AC7D5F44126}" destId="{F0D945A3-3009-A440-AC08-8E003285C7EA}" srcOrd="1" destOrd="0" presId="urn:microsoft.com/office/officeart/2005/8/layout/process1"/>
    <dgm:cxn modelId="{297BC0D0-2AF6-654D-A015-5C4769179B1F}" type="presOf" srcId="{F08D7DDB-A1CC-CE45-A55A-C9DCCD33C406}" destId="{AA123ABF-B232-594F-9093-7D92566DC3A0}" srcOrd="0" destOrd="0" presId="urn:microsoft.com/office/officeart/2005/8/layout/process1"/>
    <dgm:cxn modelId="{826DCE62-4937-314A-8500-13AF4ED823E2}" type="presOf" srcId="{77F84F90-D61B-F34A-AFE9-28E553A9AB67}" destId="{7D0AE276-5FE8-A140-8002-22632FB5CA06}" srcOrd="0" destOrd="0" presId="urn:microsoft.com/office/officeart/2005/8/layout/process1"/>
    <dgm:cxn modelId="{AEAB12B5-FDB9-BF4D-8604-5C12A6D2FDE7}" srcId="{2993513C-4D82-8146-A578-276FF1870720}" destId="{F08D7DDB-A1CC-CE45-A55A-C9DCCD33C406}" srcOrd="0" destOrd="0" parTransId="{C8DD380F-843B-4841-9D0F-FEEDC0BAF402}" sibTransId="{68873C45-BA60-AB4B-9654-4298A5AE1BEC}"/>
    <dgm:cxn modelId="{9DA35115-F268-914E-A376-4948E412BD84}" type="presOf" srcId="{6F09EA01-4D71-B649-A8D4-50E78A24107C}" destId="{4E4D38D2-A727-6E41-9103-030CE033BC21}" srcOrd="0" destOrd="0" presId="urn:microsoft.com/office/officeart/2005/8/layout/process1"/>
    <dgm:cxn modelId="{68839A4C-DA79-0A41-A0C6-D78F742E9A53}" srcId="{2993513C-4D82-8146-A578-276FF1870720}" destId="{77F84F90-D61B-F34A-AFE9-28E553A9AB67}" srcOrd="1" destOrd="0" parTransId="{0ACDC27E-57A1-3145-B1A0-E065421370D9}" sibTransId="{B89DDBAE-BA31-F04F-BDA7-4AC7D5F44126}"/>
    <dgm:cxn modelId="{5A908A28-C068-AD4F-AE97-30BD28DB463B}" type="presOf" srcId="{68873C45-BA60-AB4B-9654-4298A5AE1BEC}" destId="{9E105DE4-CF7F-5840-9B3C-301772B033A8}" srcOrd="0" destOrd="0" presId="urn:microsoft.com/office/officeart/2005/8/layout/process1"/>
    <dgm:cxn modelId="{5814D4CE-5880-B34C-A3BA-473A91C5032F}" srcId="{2993513C-4D82-8146-A578-276FF1870720}" destId="{6F09EA01-4D71-B649-A8D4-50E78A24107C}" srcOrd="2" destOrd="0" parTransId="{3A88B710-D2A0-2641-810D-C0FDD82E3DDD}" sibTransId="{A874860A-5BED-0E4F-8FA7-403D0EBDCD18}"/>
    <dgm:cxn modelId="{7408576F-0879-F44B-A633-C586E5751DFC}" type="presParOf" srcId="{342EAEAA-7E43-534A-BC9A-DADBF30F634A}" destId="{AA123ABF-B232-594F-9093-7D92566DC3A0}" srcOrd="0" destOrd="0" presId="urn:microsoft.com/office/officeart/2005/8/layout/process1"/>
    <dgm:cxn modelId="{277051FB-11A4-9A46-B856-0139E5B8DB73}" type="presParOf" srcId="{342EAEAA-7E43-534A-BC9A-DADBF30F634A}" destId="{9E105DE4-CF7F-5840-9B3C-301772B033A8}" srcOrd="1" destOrd="0" presId="urn:microsoft.com/office/officeart/2005/8/layout/process1"/>
    <dgm:cxn modelId="{5938570F-2E3B-1840-9AD0-2D863C87EE43}" type="presParOf" srcId="{9E105DE4-CF7F-5840-9B3C-301772B033A8}" destId="{D2CE375B-0E18-CC41-86BE-F9BBB4CD73D4}" srcOrd="0" destOrd="0" presId="urn:microsoft.com/office/officeart/2005/8/layout/process1"/>
    <dgm:cxn modelId="{132CAC67-C68D-7743-B198-7BE170EAB853}" type="presParOf" srcId="{342EAEAA-7E43-534A-BC9A-DADBF30F634A}" destId="{7D0AE276-5FE8-A140-8002-22632FB5CA06}" srcOrd="2" destOrd="0" presId="urn:microsoft.com/office/officeart/2005/8/layout/process1"/>
    <dgm:cxn modelId="{AA09CC51-36B6-3045-9E14-CAF2AAB4E273}" type="presParOf" srcId="{342EAEAA-7E43-534A-BC9A-DADBF30F634A}" destId="{9156FD47-3B8D-F04A-A197-2B17B10DA7CF}" srcOrd="3" destOrd="0" presId="urn:microsoft.com/office/officeart/2005/8/layout/process1"/>
    <dgm:cxn modelId="{4D24E707-1B48-F84B-BD84-2C1117CCD894}" type="presParOf" srcId="{9156FD47-3B8D-F04A-A197-2B17B10DA7CF}" destId="{F0D945A3-3009-A440-AC08-8E003285C7EA}" srcOrd="0" destOrd="0" presId="urn:microsoft.com/office/officeart/2005/8/layout/process1"/>
    <dgm:cxn modelId="{83CAB064-93F2-4F45-A706-B784315F4AEF}" type="presParOf" srcId="{342EAEAA-7E43-534A-BC9A-DADBF30F634A}" destId="{4E4D38D2-A727-6E41-9103-030CE033BC2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3D0DA7-BBC8-E549-9807-9604C634C4FE}" type="doc">
      <dgm:prSet loTypeId="urn:microsoft.com/office/officeart/2005/8/layout/cycle1" loCatId="cycle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DBD04D0-CFCE-0740-A615-C0ABC19407CE}">
      <dgm:prSet phldrT="[Text]"/>
      <dgm:spPr/>
      <dgm:t>
        <a:bodyPr/>
        <a:lstStyle/>
        <a:p>
          <a:r>
            <a:rPr lang="en-US" dirty="0" smtClean="0"/>
            <a:t>Externalization</a:t>
          </a:r>
          <a:endParaRPr lang="en-US" dirty="0"/>
        </a:p>
      </dgm:t>
    </dgm:pt>
    <dgm:pt modelId="{EA589B16-7BFB-F249-8566-F0C0FF296F05}" type="parTrans" cxnId="{6381E007-2160-B840-9C77-D65964E19BD5}">
      <dgm:prSet/>
      <dgm:spPr/>
      <dgm:t>
        <a:bodyPr/>
        <a:lstStyle/>
        <a:p>
          <a:endParaRPr lang="en-US"/>
        </a:p>
      </dgm:t>
    </dgm:pt>
    <dgm:pt modelId="{BA054A46-D21A-EF4C-8E83-29EA22A29B22}" type="sibTrans" cxnId="{6381E007-2160-B840-9C77-D65964E19BD5}">
      <dgm:prSet/>
      <dgm:spPr/>
      <dgm:t>
        <a:bodyPr/>
        <a:lstStyle/>
        <a:p>
          <a:endParaRPr lang="en-US"/>
        </a:p>
      </dgm:t>
    </dgm:pt>
    <dgm:pt modelId="{82790FD1-649F-FA49-90FC-823CEBDA43C0}">
      <dgm:prSet phldrT="[Text]"/>
      <dgm:spPr/>
      <dgm:t>
        <a:bodyPr/>
        <a:lstStyle/>
        <a:p>
          <a:r>
            <a:rPr lang="en-US" dirty="0" smtClean="0"/>
            <a:t>Internalization</a:t>
          </a:r>
          <a:endParaRPr lang="en-US" dirty="0"/>
        </a:p>
      </dgm:t>
    </dgm:pt>
    <dgm:pt modelId="{89B582F4-4DF7-9C4B-BEBD-8829F34F35A3}" type="parTrans" cxnId="{F7FA5DB2-4D23-484E-A163-AF60617A1304}">
      <dgm:prSet/>
      <dgm:spPr/>
      <dgm:t>
        <a:bodyPr/>
        <a:lstStyle/>
        <a:p>
          <a:endParaRPr lang="en-US"/>
        </a:p>
      </dgm:t>
    </dgm:pt>
    <dgm:pt modelId="{515B1428-974D-7D4C-A2A0-3AB718ACE1A6}" type="sibTrans" cxnId="{F7FA5DB2-4D23-484E-A163-AF60617A1304}">
      <dgm:prSet/>
      <dgm:spPr/>
      <dgm:t>
        <a:bodyPr/>
        <a:lstStyle/>
        <a:p>
          <a:endParaRPr lang="en-US"/>
        </a:p>
      </dgm:t>
    </dgm:pt>
    <dgm:pt modelId="{89F423B8-BA42-C048-A773-50FA1154905F}">
      <dgm:prSet phldrT="[Text]"/>
      <dgm:spPr/>
      <dgm:t>
        <a:bodyPr/>
        <a:lstStyle/>
        <a:p>
          <a:r>
            <a:rPr lang="en-US" dirty="0" smtClean="0"/>
            <a:t>Socialization</a:t>
          </a:r>
          <a:endParaRPr lang="en-US" dirty="0"/>
        </a:p>
      </dgm:t>
    </dgm:pt>
    <dgm:pt modelId="{32A9F520-CBA4-7A45-8FC8-1AB6F4F54B85}" type="parTrans" cxnId="{68A8D929-B04D-A64F-8301-E6D531102B9C}">
      <dgm:prSet/>
      <dgm:spPr/>
      <dgm:t>
        <a:bodyPr/>
        <a:lstStyle/>
        <a:p>
          <a:endParaRPr lang="en-US"/>
        </a:p>
      </dgm:t>
    </dgm:pt>
    <dgm:pt modelId="{CEA5D7EE-FC08-2749-A5E5-86D51CA89446}" type="sibTrans" cxnId="{68A8D929-B04D-A64F-8301-E6D531102B9C}">
      <dgm:prSet/>
      <dgm:spPr/>
      <dgm:t>
        <a:bodyPr/>
        <a:lstStyle/>
        <a:p>
          <a:endParaRPr lang="en-US"/>
        </a:p>
      </dgm:t>
    </dgm:pt>
    <dgm:pt modelId="{203C0268-874A-1C43-8B2D-EF71F612E217}">
      <dgm:prSet phldrT="[Text]"/>
      <dgm:spPr/>
      <dgm:t>
        <a:bodyPr/>
        <a:lstStyle/>
        <a:p>
          <a:r>
            <a:rPr lang="en-US" dirty="0" smtClean="0"/>
            <a:t>Combination</a:t>
          </a:r>
          <a:endParaRPr lang="en-US" dirty="0"/>
        </a:p>
      </dgm:t>
    </dgm:pt>
    <dgm:pt modelId="{CE6A04BF-D29E-404D-ADF4-05924AEE2360}" type="parTrans" cxnId="{5ECA4AA9-2272-6046-AE09-F33BC8ED66E8}">
      <dgm:prSet/>
      <dgm:spPr/>
      <dgm:t>
        <a:bodyPr/>
        <a:lstStyle/>
        <a:p>
          <a:endParaRPr lang="en-US"/>
        </a:p>
      </dgm:t>
    </dgm:pt>
    <dgm:pt modelId="{73984462-4A6F-FD45-A269-D14881BC4EF2}" type="sibTrans" cxnId="{5ECA4AA9-2272-6046-AE09-F33BC8ED66E8}">
      <dgm:prSet/>
      <dgm:spPr/>
      <dgm:t>
        <a:bodyPr/>
        <a:lstStyle/>
        <a:p>
          <a:endParaRPr lang="en-US"/>
        </a:p>
      </dgm:t>
    </dgm:pt>
    <dgm:pt modelId="{100E1E46-553E-EF42-B114-4D165B42E32A}" type="pres">
      <dgm:prSet presAssocID="{E93D0DA7-BBC8-E549-9807-9604C634C4F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5F1AD1-1E09-D04E-A15F-6B0B9E20B56A}" type="pres">
      <dgm:prSet presAssocID="{9DBD04D0-CFCE-0740-A615-C0ABC19407CE}" presName="dummy" presStyleCnt="0"/>
      <dgm:spPr/>
    </dgm:pt>
    <dgm:pt modelId="{70E4B016-92A4-B649-95C0-1352D734330A}" type="pres">
      <dgm:prSet presAssocID="{9DBD04D0-CFCE-0740-A615-C0ABC19407CE}" presName="node" presStyleLbl="revTx" presStyleIdx="0" presStyleCnt="4" custRadScaleRad="97000" custRadScaleInc="-1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FC889-B138-574D-9909-49D911D3C8D3}" type="pres">
      <dgm:prSet presAssocID="{BA054A46-D21A-EF4C-8E83-29EA22A29B22}" presName="sibTrans" presStyleLbl="node1" presStyleIdx="0" presStyleCnt="4" custLinFactNeighborX="-20482" custLinFactNeighborY="12"/>
      <dgm:spPr/>
      <dgm:t>
        <a:bodyPr/>
        <a:lstStyle/>
        <a:p>
          <a:endParaRPr lang="en-US"/>
        </a:p>
      </dgm:t>
    </dgm:pt>
    <dgm:pt modelId="{F7234699-2A28-504D-BF39-EEA75ABB4809}" type="pres">
      <dgm:prSet presAssocID="{203C0268-874A-1C43-8B2D-EF71F612E217}" presName="dummy" presStyleCnt="0"/>
      <dgm:spPr/>
    </dgm:pt>
    <dgm:pt modelId="{D7AC8534-14FC-FC43-A10D-9E30191E813F}" type="pres">
      <dgm:prSet presAssocID="{203C0268-874A-1C43-8B2D-EF71F612E217}" presName="node" presStyleLbl="revTx" presStyleIdx="1" presStyleCnt="4" custRadScaleRad="96014" custRadScaleInc="39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81E769-2144-394D-9B62-A20BBD453278}" type="pres">
      <dgm:prSet presAssocID="{73984462-4A6F-FD45-A269-D14881BC4EF2}" presName="sibTrans" presStyleLbl="node1" presStyleIdx="1" presStyleCnt="4" custLinFactNeighborY="-21082"/>
      <dgm:spPr/>
      <dgm:t>
        <a:bodyPr/>
        <a:lstStyle/>
        <a:p>
          <a:endParaRPr lang="en-US"/>
        </a:p>
      </dgm:t>
    </dgm:pt>
    <dgm:pt modelId="{D807EDC0-3C56-B94D-9AE9-E17F188CF260}" type="pres">
      <dgm:prSet presAssocID="{82790FD1-649F-FA49-90FC-823CEBDA43C0}" presName="dummy" presStyleCnt="0"/>
      <dgm:spPr/>
    </dgm:pt>
    <dgm:pt modelId="{F8C2F1C3-1639-F24F-B8C9-B6A0987612B0}" type="pres">
      <dgm:prSet presAssocID="{82790FD1-649F-FA49-90FC-823CEBDA43C0}" presName="node" presStyleLbl="revTx" presStyleIdx="2" presStyleCnt="4" custRadScaleRad="96014" custRadScaleInc="-39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BE2D87-D1B8-0942-B220-7C815884EEA0}" type="pres">
      <dgm:prSet presAssocID="{515B1428-974D-7D4C-A2A0-3AB718ACE1A6}" presName="sibTrans" presStyleLbl="node1" presStyleIdx="2" presStyleCnt="4" custLinFactNeighborX="20017" custLinFactNeighborY="-12"/>
      <dgm:spPr/>
      <dgm:t>
        <a:bodyPr/>
        <a:lstStyle/>
        <a:p>
          <a:endParaRPr lang="en-US"/>
        </a:p>
      </dgm:t>
    </dgm:pt>
    <dgm:pt modelId="{C43BA557-299D-074D-A987-FD127CE5931E}" type="pres">
      <dgm:prSet presAssocID="{89F423B8-BA42-C048-A773-50FA1154905F}" presName="dummy" presStyleCnt="0"/>
      <dgm:spPr/>
    </dgm:pt>
    <dgm:pt modelId="{6442D9B6-455B-AF45-A64E-D00017D4F7FE}" type="pres">
      <dgm:prSet presAssocID="{89F423B8-BA42-C048-A773-50FA1154905F}" presName="node" presStyleLbl="revTx" presStyleIdx="3" presStyleCnt="4" custRadScaleRad="96015" custRadScaleInc="3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2C67E-6553-F54A-AEB6-7A8E62FF05C3}" type="pres">
      <dgm:prSet presAssocID="{CEA5D7EE-FC08-2749-A5E5-86D51CA89446}" presName="sibTrans" presStyleLbl="node1" presStyleIdx="3" presStyleCnt="4" custLinFactNeighborY="25299"/>
      <dgm:spPr/>
      <dgm:t>
        <a:bodyPr/>
        <a:lstStyle/>
        <a:p>
          <a:endParaRPr lang="en-US"/>
        </a:p>
      </dgm:t>
    </dgm:pt>
  </dgm:ptLst>
  <dgm:cxnLst>
    <dgm:cxn modelId="{6381E007-2160-B840-9C77-D65964E19BD5}" srcId="{E93D0DA7-BBC8-E549-9807-9604C634C4FE}" destId="{9DBD04D0-CFCE-0740-A615-C0ABC19407CE}" srcOrd="0" destOrd="0" parTransId="{EA589B16-7BFB-F249-8566-F0C0FF296F05}" sibTransId="{BA054A46-D21A-EF4C-8E83-29EA22A29B22}"/>
    <dgm:cxn modelId="{21B5D94E-16B5-4A42-BDF8-5C742B288C72}" type="presOf" srcId="{9DBD04D0-CFCE-0740-A615-C0ABC19407CE}" destId="{70E4B016-92A4-B649-95C0-1352D734330A}" srcOrd="0" destOrd="0" presId="urn:microsoft.com/office/officeart/2005/8/layout/cycle1"/>
    <dgm:cxn modelId="{1531C864-82DC-0444-83D3-00C33BF57AA1}" type="presOf" srcId="{82790FD1-649F-FA49-90FC-823CEBDA43C0}" destId="{F8C2F1C3-1639-F24F-B8C9-B6A0987612B0}" srcOrd="0" destOrd="0" presId="urn:microsoft.com/office/officeart/2005/8/layout/cycle1"/>
    <dgm:cxn modelId="{42B928EC-0E23-B94D-B218-1B22F414FE3F}" type="presOf" srcId="{203C0268-874A-1C43-8B2D-EF71F612E217}" destId="{D7AC8534-14FC-FC43-A10D-9E30191E813F}" srcOrd="0" destOrd="0" presId="urn:microsoft.com/office/officeart/2005/8/layout/cycle1"/>
    <dgm:cxn modelId="{5ECA4AA9-2272-6046-AE09-F33BC8ED66E8}" srcId="{E93D0DA7-BBC8-E549-9807-9604C634C4FE}" destId="{203C0268-874A-1C43-8B2D-EF71F612E217}" srcOrd="1" destOrd="0" parTransId="{CE6A04BF-D29E-404D-ADF4-05924AEE2360}" sibTransId="{73984462-4A6F-FD45-A269-D14881BC4EF2}"/>
    <dgm:cxn modelId="{516A5E80-6588-664D-87A4-85D03F722836}" type="presOf" srcId="{515B1428-974D-7D4C-A2A0-3AB718ACE1A6}" destId="{87BE2D87-D1B8-0942-B220-7C815884EEA0}" srcOrd="0" destOrd="0" presId="urn:microsoft.com/office/officeart/2005/8/layout/cycle1"/>
    <dgm:cxn modelId="{BBAE487E-0234-D044-8537-5CB710265A16}" type="presOf" srcId="{73984462-4A6F-FD45-A269-D14881BC4EF2}" destId="{BA81E769-2144-394D-9B62-A20BBD453278}" srcOrd="0" destOrd="0" presId="urn:microsoft.com/office/officeart/2005/8/layout/cycle1"/>
    <dgm:cxn modelId="{E7A80E40-FAC2-9648-9B84-BE59AD5E407F}" type="presOf" srcId="{BA054A46-D21A-EF4C-8E83-29EA22A29B22}" destId="{922FC889-B138-574D-9909-49D911D3C8D3}" srcOrd="0" destOrd="0" presId="urn:microsoft.com/office/officeart/2005/8/layout/cycle1"/>
    <dgm:cxn modelId="{F7FA5DB2-4D23-484E-A163-AF60617A1304}" srcId="{E93D0DA7-BBC8-E549-9807-9604C634C4FE}" destId="{82790FD1-649F-FA49-90FC-823CEBDA43C0}" srcOrd="2" destOrd="0" parTransId="{89B582F4-4DF7-9C4B-BEBD-8829F34F35A3}" sibTransId="{515B1428-974D-7D4C-A2A0-3AB718ACE1A6}"/>
    <dgm:cxn modelId="{57884E04-BCE8-8A4C-B0B3-2979CDA667DD}" type="presOf" srcId="{89F423B8-BA42-C048-A773-50FA1154905F}" destId="{6442D9B6-455B-AF45-A64E-D00017D4F7FE}" srcOrd="0" destOrd="0" presId="urn:microsoft.com/office/officeart/2005/8/layout/cycle1"/>
    <dgm:cxn modelId="{7D721977-4622-3C40-AAFC-6DE406D13DD9}" type="presOf" srcId="{CEA5D7EE-FC08-2749-A5E5-86D51CA89446}" destId="{1E32C67E-6553-F54A-AEB6-7A8E62FF05C3}" srcOrd="0" destOrd="0" presId="urn:microsoft.com/office/officeart/2005/8/layout/cycle1"/>
    <dgm:cxn modelId="{7898A0F3-D0CE-104D-9879-2B081A8CDC13}" type="presOf" srcId="{E93D0DA7-BBC8-E549-9807-9604C634C4FE}" destId="{100E1E46-553E-EF42-B114-4D165B42E32A}" srcOrd="0" destOrd="0" presId="urn:microsoft.com/office/officeart/2005/8/layout/cycle1"/>
    <dgm:cxn modelId="{68A8D929-B04D-A64F-8301-E6D531102B9C}" srcId="{E93D0DA7-BBC8-E549-9807-9604C634C4FE}" destId="{89F423B8-BA42-C048-A773-50FA1154905F}" srcOrd="3" destOrd="0" parTransId="{32A9F520-CBA4-7A45-8FC8-1AB6F4F54B85}" sibTransId="{CEA5D7EE-FC08-2749-A5E5-86D51CA89446}"/>
    <dgm:cxn modelId="{8D36FA1B-5838-E341-9EFF-C2723F455FB3}" type="presParOf" srcId="{100E1E46-553E-EF42-B114-4D165B42E32A}" destId="{D75F1AD1-1E09-D04E-A15F-6B0B9E20B56A}" srcOrd="0" destOrd="0" presId="urn:microsoft.com/office/officeart/2005/8/layout/cycle1"/>
    <dgm:cxn modelId="{1CF94587-BC24-ED49-87EB-5A159CA02D64}" type="presParOf" srcId="{100E1E46-553E-EF42-B114-4D165B42E32A}" destId="{70E4B016-92A4-B649-95C0-1352D734330A}" srcOrd="1" destOrd="0" presId="urn:microsoft.com/office/officeart/2005/8/layout/cycle1"/>
    <dgm:cxn modelId="{A537075B-6DD9-F443-B1D3-89B51E354062}" type="presParOf" srcId="{100E1E46-553E-EF42-B114-4D165B42E32A}" destId="{922FC889-B138-574D-9909-49D911D3C8D3}" srcOrd="2" destOrd="0" presId="urn:microsoft.com/office/officeart/2005/8/layout/cycle1"/>
    <dgm:cxn modelId="{C15E0516-D897-6640-8B20-3D49C860A6D1}" type="presParOf" srcId="{100E1E46-553E-EF42-B114-4D165B42E32A}" destId="{F7234699-2A28-504D-BF39-EEA75ABB4809}" srcOrd="3" destOrd="0" presId="urn:microsoft.com/office/officeart/2005/8/layout/cycle1"/>
    <dgm:cxn modelId="{F5D252F4-174C-6344-9CBF-4DD7A5CC4C41}" type="presParOf" srcId="{100E1E46-553E-EF42-B114-4D165B42E32A}" destId="{D7AC8534-14FC-FC43-A10D-9E30191E813F}" srcOrd="4" destOrd="0" presId="urn:microsoft.com/office/officeart/2005/8/layout/cycle1"/>
    <dgm:cxn modelId="{266EA890-D09C-B743-A8F6-86D8537B941C}" type="presParOf" srcId="{100E1E46-553E-EF42-B114-4D165B42E32A}" destId="{BA81E769-2144-394D-9B62-A20BBD453278}" srcOrd="5" destOrd="0" presId="urn:microsoft.com/office/officeart/2005/8/layout/cycle1"/>
    <dgm:cxn modelId="{CE55D4FA-8305-7F43-B34D-4C08A09EE64A}" type="presParOf" srcId="{100E1E46-553E-EF42-B114-4D165B42E32A}" destId="{D807EDC0-3C56-B94D-9AE9-E17F188CF260}" srcOrd="6" destOrd="0" presId="urn:microsoft.com/office/officeart/2005/8/layout/cycle1"/>
    <dgm:cxn modelId="{CAA97C75-A4EC-0C42-AF23-67860A179C80}" type="presParOf" srcId="{100E1E46-553E-EF42-B114-4D165B42E32A}" destId="{F8C2F1C3-1639-F24F-B8C9-B6A0987612B0}" srcOrd="7" destOrd="0" presId="urn:microsoft.com/office/officeart/2005/8/layout/cycle1"/>
    <dgm:cxn modelId="{78A9B430-814A-8E46-BD5B-AE860B265FAB}" type="presParOf" srcId="{100E1E46-553E-EF42-B114-4D165B42E32A}" destId="{87BE2D87-D1B8-0942-B220-7C815884EEA0}" srcOrd="8" destOrd="0" presId="urn:microsoft.com/office/officeart/2005/8/layout/cycle1"/>
    <dgm:cxn modelId="{F0F4C677-5269-DA47-BEA7-A0D60BADD23C}" type="presParOf" srcId="{100E1E46-553E-EF42-B114-4D165B42E32A}" destId="{C43BA557-299D-074D-A987-FD127CE5931E}" srcOrd="9" destOrd="0" presId="urn:microsoft.com/office/officeart/2005/8/layout/cycle1"/>
    <dgm:cxn modelId="{16C2AC4C-5129-6C48-9034-AE194B4526D2}" type="presParOf" srcId="{100E1E46-553E-EF42-B114-4D165B42E32A}" destId="{6442D9B6-455B-AF45-A64E-D00017D4F7FE}" srcOrd="10" destOrd="0" presId="urn:microsoft.com/office/officeart/2005/8/layout/cycle1"/>
    <dgm:cxn modelId="{9C1694E1-B24E-7E43-8F80-4DB6B2276EC7}" type="presParOf" srcId="{100E1E46-553E-EF42-B114-4D165B42E32A}" destId="{1E32C67E-6553-F54A-AEB6-7A8E62FF05C3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4E1FF8-5642-E948-A798-0E83647B3E62}">
      <dsp:nvSpPr>
        <dsp:cNvPr id="0" name=""/>
        <dsp:cNvSpPr/>
      </dsp:nvSpPr>
      <dsp:spPr>
        <a:xfrm>
          <a:off x="917271" y="1786461"/>
          <a:ext cx="2204055" cy="567801"/>
        </a:xfrm>
        <a:prstGeom prst="ellipse">
          <a:avLst/>
        </a:prstGeom>
        <a:solidFill>
          <a:schemeClr val="accent3">
            <a:tint val="50000"/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3BE00A-0398-2741-848B-0CE420A88062}">
      <dsp:nvSpPr>
        <dsp:cNvPr id="0" name=""/>
        <dsp:cNvSpPr/>
      </dsp:nvSpPr>
      <dsp:spPr>
        <a:xfrm>
          <a:off x="1617131" y="3302526"/>
          <a:ext cx="804337" cy="430359"/>
        </a:xfrm>
        <a:prstGeom prst="down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20A68-C23D-1D48-9CF7-BAFC8FE0ACA2}">
      <dsp:nvSpPr>
        <dsp:cNvPr id="0" name=""/>
        <dsp:cNvSpPr/>
      </dsp:nvSpPr>
      <dsp:spPr>
        <a:xfrm>
          <a:off x="832993" y="3803967"/>
          <a:ext cx="2423160" cy="60579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Information</a:t>
          </a:r>
          <a:endParaRPr lang="en-US" sz="2100" kern="1200" dirty="0"/>
        </a:p>
      </dsp:txBody>
      <dsp:txXfrm>
        <a:off x="832993" y="3803967"/>
        <a:ext cx="2423160" cy="605790"/>
      </dsp:txXfrm>
    </dsp:sp>
    <dsp:sp modelId="{34386B73-0D43-AD41-AAE3-1C94743F3F85}">
      <dsp:nvSpPr>
        <dsp:cNvPr id="0" name=""/>
        <dsp:cNvSpPr/>
      </dsp:nvSpPr>
      <dsp:spPr>
        <a:xfrm>
          <a:off x="1319057" y="0"/>
          <a:ext cx="820388" cy="8402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#</a:t>
          </a:r>
          <a:r>
            <a:rPr lang="en-US" sz="1900" kern="1200" dirty="0" err="1" smtClean="0"/>
            <a:t>s</a:t>
          </a:r>
          <a:endParaRPr lang="en-US" sz="1900" kern="1200" dirty="0"/>
        </a:p>
      </dsp:txBody>
      <dsp:txXfrm>
        <a:off x="1319057" y="0"/>
        <a:ext cx="820388" cy="840242"/>
      </dsp:txXfrm>
    </dsp:sp>
    <dsp:sp modelId="{87F79E8D-E484-0C4D-8675-E6DD24B9189E}">
      <dsp:nvSpPr>
        <dsp:cNvPr id="0" name=""/>
        <dsp:cNvSpPr/>
      </dsp:nvSpPr>
      <dsp:spPr>
        <a:xfrm>
          <a:off x="867563" y="1173610"/>
          <a:ext cx="827185" cy="83525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Facts</a:t>
          </a:r>
          <a:endParaRPr lang="en-US" sz="1900" kern="1200" dirty="0"/>
        </a:p>
      </dsp:txBody>
      <dsp:txXfrm>
        <a:off x="867563" y="1173610"/>
        <a:ext cx="827185" cy="835254"/>
      </dsp:txXfrm>
    </dsp:sp>
    <dsp:sp modelId="{AB5639B9-B630-CD49-9F20-C1BC66FD704B}">
      <dsp:nvSpPr>
        <dsp:cNvPr id="0" name=""/>
        <dsp:cNvSpPr/>
      </dsp:nvSpPr>
      <dsp:spPr>
        <a:xfrm>
          <a:off x="1696031" y="2108504"/>
          <a:ext cx="900552" cy="8384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Data</a:t>
          </a:r>
          <a:endParaRPr lang="en-US" sz="1900" kern="1200" dirty="0"/>
        </a:p>
      </dsp:txBody>
      <dsp:txXfrm>
        <a:off x="1696031" y="2108504"/>
        <a:ext cx="900552" cy="838434"/>
      </dsp:txXfrm>
    </dsp:sp>
    <dsp:sp modelId="{DEFA91A4-8C8A-E14C-B77B-A952E8D28F0E}">
      <dsp:nvSpPr>
        <dsp:cNvPr id="0" name=""/>
        <dsp:cNvSpPr/>
      </dsp:nvSpPr>
      <dsp:spPr>
        <a:xfrm>
          <a:off x="850793" y="1714299"/>
          <a:ext cx="2337012" cy="140346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123ABF-B232-594F-9093-7D92566DC3A0}">
      <dsp:nvSpPr>
        <dsp:cNvPr id="0" name=""/>
        <dsp:cNvSpPr/>
      </dsp:nvSpPr>
      <dsp:spPr>
        <a:xfrm>
          <a:off x="345056" y="3155228"/>
          <a:ext cx="960834" cy="576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Knowledge</a:t>
          </a:r>
          <a:endParaRPr lang="en-US" sz="1300" kern="1200" dirty="0"/>
        </a:p>
      </dsp:txBody>
      <dsp:txXfrm>
        <a:off x="345056" y="3155228"/>
        <a:ext cx="960834" cy="576500"/>
      </dsp:txXfrm>
    </dsp:sp>
    <dsp:sp modelId="{9E105DE4-CF7F-5840-9B3C-301772B033A8}">
      <dsp:nvSpPr>
        <dsp:cNvPr id="0" name=""/>
        <dsp:cNvSpPr/>
      </dsp:nvSpPr>
      <dsp:spPr>
        <a:xfrm rot="18094828">
          <a:off x="1007982" y="2540604"/>
          <a:ext cx="598555" cy="2382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8094828">
        <a:off x="1007982" y="2540604"/>
        <a:ext cx="598555" cy="238286"/>
      </dsp:txXfrm>
    </dsp:sp>
    <dsp:sp modelId="{7D0AE276-5FE8-A140-8002-22632FB5CA06}">
      <dsp:nvSpPr>
        <dsp:cNvPr id="0" name=""/>
        <dsp:cNvSpPr/>
      </dsp:nvSpPr>
      <dsp:spPr>
        <a:xfrm>
          <a:off x="1290886" y="1616629"/>
          <a:ext cx="960834" cy="576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Decision Making </a:t>
          </a:r>
          <a:endParaRPr lang="en-US" sz="1300" kern="1200" dirty="0"/>
        </a:p>
      </dsp:txBody>
      <dsp:txXfrm>
        <a:off x="1290886" y="1616629"/>
        <a:ext cx="960834" cy="576500"/>
      </dsp:txXfrm>
    </dsp:sp>
    <dsp:sp modelId="{9156FD47-3B8D-F04A-A197-2B17B10DA7CF}">
      <dsp:nvSpPr>
        <dsp:cNvPr id="0" name=""/>
        <dsp:cNvSpPr/>
      </dsp:nvSpPr>
      <dsp:spPr>
        <a:xfrm rot="14072664">
          <a:off x="960119" y="1046599"/>
          <a:ext cx="569652" cy="2382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4072664">
        <a:off x="960119" y="1046599"/>
        <a:ext cx="569652" cy="238286"/>
      </dsp:txXfrm>
    </dsp:sp>
    <dsp:sp modelId="{4E4D38D2-A727-6E41-9103-030CE033BC21}">
      <dsp:nvSpPr>
        <dsp:cNvPr id="0" name=""/>
        <dsp:cNvSpPr/>
      </dsp:nvSpPr>
      <dsp:spPr>
        <a:xfrm>
          <a:off x="256874" y="164620"/>
          <a:ext cx="960834" cy="576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Single Loop</a:t>
          </a:r>
          <a:endParaRPr lang="en-US" sz="1300" kern="1200" dirty="0"/>
        </a:p>
      </dsp:txBody>
      <dsp:txXfrm>
        <a:off x="256874" y="164620"/>
        <a:ext cx="960834" cy="5765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E4B016-92A4-B649-95C0-1352D734330A}">
      <dsp:nvSpPr>
        <dsp:cNvPr id="0" name=""/>
        <dsp:cNvSpPr/>
      </dsp:nvSpPr>
      <dsp:spPr>
        <a:xfrm>
          <a:off x="4465121" y="165583"/>
          <a:ext cx="2072921" cy="2072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Externalization</a:t>
          </a:r>
          <a:endParaRPr lang="en-US" sz="2400" kern="1200" dirty="0"/>
        </a:p>
      </dsp:txBody>
      <dsp:txXfrm>
        <a:off x="4465121" y="165583"/>
        <a:ext cx="2072921" cy="2072921"/>
      </dsp:txXfrm>
    </dsp:sp>
    <dsp:sp modelId="{922FC889-B138-574D-9909-49D911D3C8D3}">
      <dsp:nvSpPr>
        <dsp:cNvPr id="0" name=""/>
        <dsp:cNvSpPr/>
      </dsp:nvSpPr>
      <dsp:spPr>
        <a:xfrm>
          <a:off x="-407727" y="-44467"/>
          <a:ext cx="5857375" cy="5857375"/>
        </a:xfrm>
        <a:prstGeom prst="circularArrow">
          <a:avLst>
            <a:gd name="adj1" fmla="val 6901"/>
            <a:gd name="adj2" fmla="val 465271"/>
            <a:gd name="adj3" fmla="val 563034"/>
            <a:gd name="adj4" fmla="val 20699499"/>
            <a:gd name="adj5" fmla="val 805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C8534-14FC-FC43-A10D-9E30191E813F}">
      <dsp:nvSpPr>
        <dsp:cNvPr id="0" name=""/>
        <dsp:cNvSpPr/>
      </dsp:nvSpPr>
      <dsp:spPr>
        <a:xfrm>
          <a:off x="4429836" y="3617504"/>
          <a:ext cx="2072921" cy="2072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Combination</a:t>
          </a:r>
          <a:endParaRPr lang="en-US" sz="2400" kern="1200" dirty="0"/>
        </a:p>
      </dsp:txBody>
      <dsp:txXfrm>
        <a:off x="4429836" y="3617504"/>
        <a:ext cx="2072921" cy="2072921"/>
      </dsp:txXfrm>
    </dsp:sp>
    <dsp:sp modelId="{BA81E769-2144-394D-9B62-A20BBD453278}">
      <dsp:nvSpPr>
        <dsp:cNvPr id="0" name=""/>
        <dsp:cNvSpPr/>
      </dsp:nvSpPr>
      <dsp:spPr>
        <a:xfrm>
          <a:off x="882212" y="-1338172"/>
          <a:ext cx="5857375" cy="5857375"/>
        </a:xfrm>
        <a:prstGeom prst="circularArrow">
          <a:avLst>
            <a:gd name="adj1" fmla="val 6901"/>
            <a:gd name="adj2" fmla="val 465271"/>
            <a:gd name="adj3" fmla="val 5798021"/>
            <a:gd name="adj4" fmla="val 4536708"/>
            <a:gd name="adj5" fmla="val 805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2F1C3-1639-F24F-B8C9-B6A0987612B0}">
      <dsp:nvSpPr>
        <dsp:cNvPr id="0" name=""/>
        <dsp:cNvSpPr/>
      </dsp:nvSpPr>
      <dsp:spPr>
        <a:xfrm>
          <a:off x="1119043" y="3617504"/>
          <a:ext cx="2072921" cy="2072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Internalization</a:t>
          </a:r>
          <a:endParaRPr lang="en-US" sz="2400" kern="1200" dirty="0"/>
        </a:p>
      </dsp:txBody>
      <dsp:txXfrm>
        <a:off x="1119043" y="3617504"/>
        <a:ext cx="2072921" cy="2072921"/>
      </dsp:txXfrm>
    </dsp:sp>
    <dsp:sp modelId="{87BE2D87-D1B8-0942-B220-7C815884EEA0}">
      <dsp:nvSpPr>
        <dsp:cNvPr id="0" name=""/>
        <dsp:cNvSpPr/>
      </dsp:nvSpPr>
      <dsp:spPr>
        <a:xfrm>
          <a:off x="2158169" y="-1430"/>
          <a:ext cx="5857375" cy="5857375"/>
        </a:xfrm>
        <a:prstGeom prst="circularArrow">
          <a:avLst>
            <a:gd name="adj1" fmla="val 6901"/>
            <a:gd name="adj2" fmla="val 465271"/>
            <a:gd name="adj3" fmla="val 11298935"/>
            <a:gd name="adj4" fmla="val 9835705"/>
            <a:gd name="adj5" fmla="val 805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2D9B6-455B-AF45-A64E-D00017D4F7FE}">
      <dsp:nvSpPr>
        <dsp:cNvPr id="0" name=""/>
        <dsp:cNvSpPr/>
      </dsp:nvSpPr>
      <dsp:spPr>
        <a:xfrm>
          <a:off x="1119035" y="165557"/>
          <a:ext cx="2072921" cy="2072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Socialization</a:t>
          </a:r>
          <a:endParaRPr lang="en-US" sz="2400" kern="1200" dirty="0"/>
        </a:p>
      </dsp:txBody>
      <dsp:txXfrm>
        <a:off x="1119035" y="165557"/>
        <a:ext cx="2072921" cy="2072921"/>
      </dsp:txXfrm>
    </dsp:sp>
    <dsp:sp modelId="{1E32C67E-6553-F54A-AEB6-7A8E62FF05C3}">
      <dsp:nvSpPr>
        <dsp:cNvPr id="0" name=""/>
        <dsp:cNvSpPr/>
      </dsp:nvSpPr>
      <dsp:spPr>
        <a:xfrm>
          <a:off x="929647" y="1571118"/>
          <a:ext cx="5857375" cy="5857375"/>
        </a:xfrm>
        <a:prstGeom prst="circularArrow">
          <a:avLst>
            <a:gd name="adj1" fmla="val 6901"/>
            <a:gd name="adj2" fmla="val 465271"/>
            <a:gd name="adj3" fmla="val 16580720"/>
            <a:gd name="adj4" fmla="val 15268932"/>
            <a:gd name="adj5" fmla="val 805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E1BE4-1427-6948-9FDF-1B902B9DEE7A}" type="datetimeFigureOut">
              <a:rPr lang="en-US" smtClean="0"/>
              <a:t>1/27/11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16EEC-2FA0-6A44-878D-0D70224A02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Data put into context –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Understanding relations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Knowledge Information combined with experience and judgment - Understanding patterns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Decision making Planning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16EEC-2FA0-6A44-878D-0D70224A02E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8D24-C127-4F98-B463-1D28989498F4}" type="datetime1">
              <a:rPr lang="en-US" smtClean="0"/>
              <a:pPr/>
              <a:t>1/27/11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1C59-B8FB-4BC6-84FE-FD700C7CFC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3168-1E8D-FD4C-B351-9F8B5CA50F32}" type="datetimeFigureOut">
              <a:rPr lang="en-US" smtClean="0"/>
              <a:pPr/>
              <a:t>1/27/11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47C9-A6E4-C345-AB5B-4F419AA9B0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3168-1E8D-FD4C-B351-9F8B5CA50F32}" type="datetimeFigureOut">
              <a:rPr lang="en-US" smtClean="0"/>
              <a:pPr/>
              <a:t>1/27/11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47C9-A6E4-C345-AB5B-4F419AA9B0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3168-1E8D-FD4C-B351-9F8B5CA50F32}" type="datetimeFigureOut">
              <a:rPr lang="en-US" smtClean="0"/>
              <a:pPr/>
              <a:t>1/27/11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47C9-A6E4-C345-AB5B-4F419AA9B0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3168-1E8D-FD4C-B351-9F8B5CA50F32}" type="datetimeFigureOut">
              <a:rPr lang="en-US" smtClean="0"/>
              <a:pPr/>
              <a:t>1/27/11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47C9-A6E4-C345-AB5B-4F419AA9B0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B27C-A513-4C42-B94B-53B99CD8A008}" type="datetime1">
              <a:rPr lang="en-US" smtClean="0"/>
              <a:pPr/>
              <a:t>1/27/11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1C59-B8FB-4BC6-84FE-FD700C7CF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3168-1E8D-FD4C-B351-9F8B5CA50F32}" type="datetimeFigureOut">
              <a:rPr lang="en-US" smtClean="0"/>
              <a:pPr/>
              <a:t>1/27/11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47C9-A6E4-C345-AB5B-4F419AA9B0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3168-1E8D-FD4C-B351-9F8B5CA50F32}" type="datetimeFigureOut">
              <a:rPr lang="en-US" smtClean="0"/>
              <a:pPr/>
              <a:t>1/27/11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47C9-A6E4-C345-AB5B-4F419AA9B0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3168-1E8D-FD4C-B351-9F8B5CA50F32}" type="datetimeFigureOut">
              <a:rPr lang="en-US" smtClean="0"/>
              <a:pPr/>
              <a:t>1/27/11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47C9-A6E4-C345-AB5B-4F419AA9B0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3168-1E8D-FD4C-B351-9F8B5CA50F32}" type="datetimeFigureOut">
              <a:rPr lang="en-US" smtClean="0"/>
              <a:pPr/>
              <a:t>1/27/11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47C9-A6E4-C345-AB5B-4F419AA9B0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3168-1E8D-FD4C-B351-9F8B5CA50F32}" type="datetimeFigureOut">
              <a:rPr lang="en-US" smtClean="0"/>
              <a:pPr/>
              <a:t>1/27/11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47C9-A6E4-C345-AB5B-4F419AA9B0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3168-1E8D-FD4C-B351-9F8B5CA50F32}" type="datetimeFigureOut">
              <a:rPr lang="en-US" smtClean="0"/>
              <a:pPr/>
              <a:t>1/27/11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47C9-A6E4-C345-AB5B-4F419AA9B0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E2133168-1E8D-FD4C-B351-9F8B5CA50F32}" type="datetimeFigureOut">
              <a:rPr lang="en-US" smtClean="0"/>
              <a:pPr/>
              <a:t>1/27/11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F2E347C9-A6E4-C345-AB5B-4F419AA9B0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6.jpeg"/><Relationship Id="rId8" Type="http://schemas.openxmlformats.org/officeDocument/2006/relationships/image" Target="../media/image7.gif"/><Relationship Id="rId9" Type="http://schemas.openxmlformats.org/officeDocument/2006/relationships/image" Target="../media/image8.jpeg"/><Relationship Id="rId10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Knowledge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By: Alison McFarland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9462" y="107578"/>
            <a:ext cx="7581901" cy="1049534"/>
          </a:xfrm>
        </p:spPr>
        <p:txBody>
          <a:bodyPr/>
          <a:lstStyle/>
          <a:p>
            <a:r>
              <a:rPr lang="en-US" sz="4800" dirty="0" smtClean="0"/>
              <a:t>From Data to Knowledge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200" y="1417638"/>
          <a:ext cx="4038600" cy="470852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4703763" y="1892300"/>
          <a:ext cx="3657600" cy="39751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6927946" y="2785211"/>
            <a:ext cx="238286" cy="569652"/>
            <a:chOff x="1125802" y="880916"/>
            <a:chExt cx="238286" cy="569652"/>
          </a:xfrm>
        </p:grpSpPr>
        <p:sp>
          <p:nvSpPr>
            <p:cNvPr id="22" name="Right Arrow 21"/>
            <p:cNvSpPr/>
            <p:nvPr/>
          </p:nvSpPr>
          <p:spPr>
            <a:xfrm rot="18373680">
              <a:off x="960119" y="1046599"/>
              <a:ext cx="569652" cy="23828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ight Arrow 4"/>
            <p:cNvSpPr/>
            <p:nvPr/>
          </p:nvSpPr>
          <p:spPr>
            <a:xfrm rot="24872664">
              <a:off x="1016596" y="1123371"/>
              <a:ext cx="498166" cy="142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782044" y="2052252"/>
            <a:ext cx="1143639" cy="576500"/>
            <a:chOff x="256874" y="164620"/>
            <a:chExt cx="960834" cy="576500"/>
          </a:xfrm>
        </p:grpSpPr>
        <p:sp>
          <p:nvSpPr>
            <p:cNvPr id="25" name="Rounded Rectangle 24"/>
            <p:cNvSpPr/>
            <p:nvPr/>
          </p:nvSpPr>
          <p:spPr>
            <a:xfrm>
              <a:off x="256874" y="164620"/>
              <a:ext cx="960834" cy="57650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4"/>
            <p:cNvSpPr/>
            <p:nvPr/>
          </p:nvSpPr>
          <p:spPr>
            <a:xfrm>
              <a:off x="273759" y="181505"/>
              <a:ext cx="927064" cy="542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Double </a:t>
              </a:r>
              <a:r>
                <a:rPr lang="en-US" sz="1300" kern="1200" dirty="0" smtClean="0"/>
                <a:t>Loop</a:t>
              </a:r>
              <a:endParaRPr lang="en-US" sz="1300" kern="1200" dirty="0"/>
            </a:p>
          </p:txBody>
        </p:sp>
      </p:grpSp>
      <p:sp>
        <p:nvSpPr>
          <p:cNvPr id="27" name="Down Arrow 26"/>
          <p:cNvSpPr/>
          <p:nvPr/>
        </p:nvSpPr>
        <p:spPr>
          <a:xfrm rot="16200000">
            <a:off x="3878452" y="5250052"/>
            <a:ext cx="804337" cy="430359"/>
          </a:xfrm>
          <a:prstGeom prst="downArrow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9" name="Group 28"/>
          <p:cNvGrpSpPr/>
          <p:nvPr/>
        </p:nvGrpSpPr>
        <p:grpSpPr>
          <a:xfrm>
            <a:off x="2476500" y="2176119"/>
            <a:ext cx="827185" cy="835254"/>
            <a:chOff x="867563" y="1173610"/>
            <a:chExt cx="827185" cy="83525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0" name="Oval 29"/>
            <p:cNvSpPr/>
            <p:nvPr/>
          </p:nvSpPr>
          <p:spPr>
            <a:xfrm>
              <a:off x="867563" y="1173610"/>
              <a:ext cx="827185" cy="835254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4"/>
            <p:cNvSpPr/>
            <p:nvPr/>
          </p:nvSpPr>
          <p:spPr>
            <a:xfrm>
              <a:off x="988701" y="1295930"/>
              <a:ext cx="584909" cy="5906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dirty="0" smtClean="0"/>
                <a:t>And</a:t>
              </a:r>
              <a:endParaRPr lang="en-US" sz="1900" kern="1200" dirty="0"/>
            </a:p>
          </p:txBody>
        </p:sp>
      </p:grpSp>
      <p:pic>
        <p:nvPicPr>
          <p:cNvPr id="35" name="Picture 34" descr="Going to Class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9462" y="1231900"/>
            <a:ext cx="7620000" cy="5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</p:nvPr>
        </p:nvGraphicFramePr>
        <p:xfrm>
          <a:off x="457200" y="254000"/>
          <a:ext cx="8229600" cy="63782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189111">
                <a:tc>
                  <a:txBody>
                    <a:bodyPr/>
                    <a:lstStyle/>
                    <a:p>
                      <a:r>
                        <a:rPr lang="en-US" dirty="0" smtClean="0"/>
                        <a:t>Tacit to Tacit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Meetings</a:t>
                      </a:r>
                      <a:r>
                        <a:rPr lang="en-US" baseline="0" dirty="0" smtClean="0"/>
                        <a:t> &amp; Discussions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Tacit to Explicit</a:t>
                      </a:r>
                    </a:p>
                    <a:p>
                      <a:pPr algn="r"/>
                      <a:endParaRPr lang="en-US" dirty="0" smtClean="0"/>
                    </a:p>
                    <a:p>
                      <a:pPr algn="r"/>
                      <a:endParaRPr lang="en-US" dirty="0" smtClean="0"/>
                    </a:p>
                    <a:p>
                      <a:pPr algn="r"/>
                      <a:endParaRPr lang="en-US" dirty="0" smtClean="0"/>
                    </a:p>
                    <a:p>
                      <a:pPr algn="r"/>
                      <a:endParaRPr lang="en-US" dirty="0" smtClean="0"/>
                    </a:p>
                    <a:p>
                      <a:pPr algn="r"/>
                      <a:endParaRPr lang="en-US" dirty="0" smtClean="0"/>
                    </a:p>
                    <a:p>
                      <a:pPr algn="r"/>
                      <a:endParaRPr lang="en-US" dirty="0" smtClean="0"/>
                    </a:p>
                    <a:p>
                      <a:pPr algn="r"/>
                      <a:endParaRPr lang="en-US" dirty="0" smtClean="0"/>
                    </a:p>
                    <a:p>
                      <a:pPr algn="r"/>
                      <a:endParaRPr lang="en-US" dirty="0" smtClean="0"/>
                    </a:p>
                    <a:p>
                      <a:pPr algn="r"/>
                      <a:r>
                        <a:rPr lang="en-US" baseline="0" dirty="0" smtClean="0"/>
                        <a:t>               Write a report</a:t>
                      </a:r>
                      <a:endParaRPr lang="en-US" dirty="0"/>
                    </a:p>
                  </a:txBody>
                  <a:tcPr/>
                </a:tc>
              </a:tr>
              <a:tr h="3189111">
                <a:tc>
                  <a:txBody>
                    <a:bodyPr/>
                    <a:lstStyle/>
                    <a:p>
                      <a:r>
                        <a:rPr lang="en-US" dirty="0" smtClean="0"/>
                        <a:t>Explicit to Tacit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Learn from a report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Explicit to Explicit</a:t>
                      </a:r>
                    </a:p>
                    <a:p>
                      <a:pPr algn="r"/>
                      <a:endParaRPr lang="en-US" dirty="0" smtClean="0"/>
                    </a:p>
                    <a:p>
                      <a:pPr algn="r"/>
                      <a:endParaRPr lang="en-US" dirty="0" smtClean="0"/>
                    </a:p>
                    <a:p>
                      <a:pPr algn="r"/>
                      <a:endParaRPr lang="en-US" dirty="0" smtClean="0"/>
                    </a:p>
                    <a:p>
                      <a:pPr algn="r"/>
                      <a:endParaRPr lang="en-US" dirty="0" smtClean="0"/>
                    </a:p>
                    <a:p>
                      <a:pPr algn="r"/>
                      <a:endParaRPr lang="en-US" dirty="0" smtClean="0"/>
                    </a:p>
                    <a:p>
                      <a:pPr algn="r"/>
                      <a:endParaRPr lang="en-US" dirty="0" smtClean="0"/>
                    </a:p>
                    <a:p>
                      <a:pPr algn="r"/>
                      <a:endParaRPr lang="en-US" dirty="0" smtClean="0"/>
                    </a:p>
                    <a:p>
                      <a:pPr algn="r"/>
                      <a:endParaRPr lang="en-US" dirty="0" smtClean="0"/>
                    </a:p>
                    <a:p>
                      <a:pPr algn="r"/>
                      <a:r>
                        <a:rPr lang="en-US" dirty="0" smtClean="0"/>
                        <a:t>                        Email a report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774720" y="529237"/>
          <a:ext cx="7621801" cy="585601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16" descr="MC91022102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724" y="635083"/>
            <a:ext cx="1597765" cy="2077251"/>
          </a:xfrm>
          <a:prstGeom prst="rect">
            <a:avLst/>
          </a:prstGeom>
        </p:spPr>
      </p:pic>
      <p:pic>
        <p:nvPicPr>
          <p:cNvPr id="19" name="Picture 18" descr="MM900356582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8500" y="4202310"/>
            <a:ext cx="1638300" cy="1384300"/>
          </a:xfrm>
          <a:prstGeom prst="rect">
            <a:avLst/>
          </a:prstGeom>
        </p:spPr>
      </p:pic>
      <p:pic>
        <p:nvPicPr>
          <p:cNvPr id="20" name="Picture 19" descr="mp900438585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5612" y="271641"/>
            <a:ext cx="2009528" cy="1333704"/>
          </a:xfrm>
          <a:prstGeom prst="rect">
            <a:avLst/>
          </a:prstGeom>
        </p:spPr>
      </p:pic>
      <p:pic>
        <p:nvPicPr>
          <p:cNvPr id="21" name="Picture 20" descr="mp900442375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680" y="3939149"/>
            <a:ext cx="1306774" cy="196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1-01-27 at 11.39.24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366" b="-3366"/>
          <a:stretch>
            <a:fillRect/>
          </a:stretch>
        </p:blipFill>
        <p:spPr>
          <a:xfrm>
            <a:off x="225779" y="324556"/>
            <a:ext cx="8678332" cy="6251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FFFFFF"/>
      </a:dk1>
      <a:lt1>
        <a:srgbClr val="000000"/>
      </a:lt1>
      <a:dk2>
        <a:srgbClr val="212C28"/>
      </a:dk2>
      <a:lt2>
        <a:srgbClr val="7C9BA5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901</TotalTime>
  <Words>79</Words>
  <Application>Microsoft Macintosh PowerPoint</Application>
  <PresentationFormat>On-screen Show (4:3)</PresentationFormat>
  <Paragraphs>60</Paragraphs>
  <Slides>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Orbit</vt:lpstr>
      <vt:lpstr>Knowledge Management</vt:lpstr>
      <vt:lpstr>From Data to Knowledge</vt:lpstr>
      <vt:lpstr>Slide 3</vt:lpstr>
      <vt:lpstr>Slide 4</vt:lpstr>
    </vt:vector>
  </TitlesOfParts>
  <Company>University of Kentucky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Management</dc:title>
  <dc:creator>Alison McFarland</dc:creator>
  <cp:lastModifiedBy>Alison McFarland</cp:lastModifiedBy>
  <cp:revision>2</cp:revision>
  <dcterms:created xsi:type="dcterms:W3CDTF">2011-01-27T21:00:01Z</dcterms:created>
  <dcterms:modified xsi:type="dcterms:W3CDTF">2011-01-27T21:30:46Z</dcterms:modified>
</cp:coreProperties>
</file>