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F3D5E-B9D2-344E-8265-246E792C970F}" type="datetimeFigureOut">
              <a:rPr lang="en-US" smtClean="0"/>
              <a:t>1/27/11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068F3-A1A5-6043-B1CD-42E610D89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1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068F3-A1A5-6043-B1CD-42E610D896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32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068F3-A1A5-6043-B1CD-42E610D896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32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068F3-A1A5-6043-B1CD-42E610D896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32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068F3-A1A5-6043-B1CD-42E610D896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32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068F3-A1A5-6043-B1CD-42E610D896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32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4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4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2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0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5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1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1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6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5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0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06CC-F431-6F48-BE1E-E12FD1785D79}" type="datetimeFigureOut">
              <a:rPr lang="en-US" smtClean="0"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2A845-DCB4-6047-B77C-EEDECE1B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5182649" y="469119"/>
            <a:ext cx="3718236" cy="5743843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56801" y="5240399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64435" y="469119"/>
            <a:ext cx="594918" cy="5743843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182649" y="2711735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59353" y="2734619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59353" y="5198285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92824" y="52554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182649" y="5209728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82649" y="5587311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76301" y="38366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681383" y="3817465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28701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681383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2231328" y="267783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Smiley Face 20"/>
          <p:cNvSpPr/>
          <p:nvPr/>
        </p:nvSpPr>
        <p:spPr>
          <a:xfrm>
            <a:off x="6973574" y="1924041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5600042" y="373643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Smiley Face 22"/>
          <p:cNvSpPr/>
          <p:nvPr/>
        </p:nvSpPr>
        <p:spPr>
          <a:xfrm>
            <a:off x="1738948" y="311952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Smiley Face 23"/>
          <p:cNvSpPr/>
          <p:nvPr/>
        </p:nvSpPr>
        <p:spPr>
          <a:xfrm>
            <a:off x="2200591" y="364032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Smiley Face 24"/>
          <p:cNvSpPr/>
          <p:nvPr/>
        </p:nvSpPr>
        <p:spPr>
          <a:xfrm>
            <a:off x="2268764" y="409891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2733777" y="444854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3120990" y="410256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3120990" y="322832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1669403" y="420183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3304955" y="515066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Smiley Face 30"/>
          <p:cNvSpPr/>
          <p:nvPr/>
        </p:nvSpPr>
        <p:spPr>
          <a:xfrm>
            <a:off x="2023679" y="5558779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Smiley Face 31"/>
          <p:cNvSpPr/>
          <p:nvPr/>
        </p:nvSpPr>
        <p:spPr>
          <a:xfrm>
            <a:off x="1738948" y="485910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4187790" y="427140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3833514" y="455611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2445902" y="529337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Smiley Face 35"/>
          <p:cNvSpPr/>
          <p:nvPr/>
        </p:nvSpPr>
        <p:spPr>
          <a:xfrm>
            <a:off x="2800178" y="580005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Smiley Face 36"/>
          <p:cNvSpPr/>
          <p:nvPr/>
        </p:nvSpPr>
        <p:spPr>
          <a:xfrm>
            <a:off x="2453770" y="476295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Smiley Face 37"/>
          <p:cNvSpPr/>
          <p:nvPr/>
        </p:nvSpPr>
        <p:spPr>
          <a:xfrm>
            <a:off x="7888531" y="104897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Smiley Face 38"/>
          <p:cNvSpPr/>
          <p:nvPr/>
        </p:nvSpPr>
        <p:spPr>
          <a:xfrm>
            <a:off x="7028275" y="4092831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6922025" y="519405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Smiley Face 40"/>
          <p:cNvSpPr/>
          <p:nvPr/>
        </p:nvSpPr>
        <p:spPr>
          <a:xfrm>
            <a:off x="5781195" y="523261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Smiley Face 41"/>
          <p:cNvSpPr/>
          <p:nvPr/>
        </p:nvSpPr>
        <p:spPr>
          <a:xfrm>
            <a:off x="6922025" y="318451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Smiley Face 42"/>
          <p:cNvSpPr/>
          <p:nvPr/>
        </p:nvSpPr>
        <p:spPr>
          <a:xfrm>
            <a:off x="4557007" y="400281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Smiley Face 43"/>
          <p:cNvSpPr/>
          <p:nvPr/>
        </p:nvSpPr>
        <p:spPr>
          <a:xfrm>
            <a:off x="3656376" y="407508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5" name="Smiley Face 44"/>
          <p:cNvSpPr/>
          <p:nvPr/>
        </p:nvSpPr>
        <p:spPr>
          <a:xfrm>
            <a:off x="4149950" y="386271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miley Face 45"/>
          <p:cNvSpPr/>
          <p:nvPr/>
        </p:nvSpPr>
        <p:spPr>
          <a:xfrm>
            <a:off x="7711393" y="169520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7" name="Smiley Face 46"/>
          <p:cNvSpPr/>
          <p:nvPr/>
        </p:nvSpPr>
        <p:spPr>
          <a:xfrm>
            <a:off x="5781195" y="200318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8" name="Smiley Face 47"/>
          <p:cNvSpPr/>
          <p:nvPr/>
        </p:nvSpPr>
        <p:spPr>
          <a:xfrm>
            <a:off x="8065669" y="417995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9" name="Smiley Face 48"/>
          <p:cNvSpPr/>
          <p:nvPr/>
        </p:nvSpPr>
        <p:spPr>
          <a:xfrm>
            <a:off x="5426919" y="455611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5170" y="179082"/>
            <a:ext cx="5493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Data to Knowledge </a:t>
            </a:r>
            <a:r>
              <a:rPr lang="en-US" dirty="0" smtClean="0"/>
              <a:t>|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Classroom Metaphor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40154" y="2795485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471180" y="2815182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2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414964" y="502504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3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459353" y="469119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4</a:t>
            </a:r>
            <a:endParaRPr lang="en-US" dirty="0"/>
          </a:p>
        </p:txBody>
      </p:sp>
      <p:sp>
        <p:nvSpPr>
          <p:cNvPr id="56" name="Striped Right Arrow 55"/>
          <p:cNvSpPr/>
          <p:nvPr/>
        </p:nvSpPr>
        <p:spPr>
          <a:xfrm>
            <a:off x="6286695" y="5366356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triped Right Arrow 56"/>
          <p:cNvSpPr/>
          <p:nvPr/>
        </p:nvSpPr>
        <p:spPr>
          <a:xfrm rot="16200000">
            <a:off x="7011308" y="4902363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iley Face 58"/>
          <p:cNvSpPr/>
          <p:nvPr/>
        </p:nvSpPr>
        <p:spPr>
          <a:xfrm>
            <a:off x="7711393" y="2180321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Smiley Face 59"/>
          <p:cNvSpPr/>
          <p:nvPr/>
        </p:nvSpPr>
        <p:spPr>
          <a:xfrm>
            <a:off x="5528982" y="166724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Smiley Face 60"/>
          <p:cNvSpPr/>
          <p:nvPr/>
        </p:nvSpPr>
        <p:spPr>
          <a:xfrm>
            <a:off x="5777180" y="120069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Smiley Face 61"/>
          <p:cNvSpPr/>
          <p:nvPr/>
        </p:nvSpPr>
        <p:spPr>
          <a:xfrm>
            <a:off x="3730590" y="350843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3" name="Smiley Face 62"/>
          <p:cNvSpPr/>
          <p:nvPr/>
        </p:nvSpPr>
        <p:spPr>
          <a:xfrm>
            <a:off x="4188274" y="3286051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4" name="Smiley Face 63"/>
          <p:cNvSpPr/>
          <p:nvPr/>
        </p:nvSpPr>
        <p:spPr>
          <a:xfrm>
            <a:off x="6286695" y="115549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5" name="Striped Right Arrow 64"/>
          <p:cNvSpPr/>
          <p:nvPr/>
        </p:nvSpPr>
        <p:spPr>
          <a:xfrm rot="16200000">
            <a:off x="6945687" y="2886828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rect Access Storage 65"/>
          <p:cNvSpPr/>
          <p:nvPr/>
        </p:nvSpPr>
        <p:spPr>
          <a:xfrm rot="10800000">
            <a:off x="3963766" y="5236363"/>
            <a:ext cx="1451198" cy="310882"/>
          </a:xfrm>
          <a:prstGeom prst="flowChartMagneticDrum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triped Right Arrow 54"/>
          <p:cNvSpPr/>
          <p:nvPr/>
        </p:nvSpPr>
        <p:spPr>
          <a:xfrm>
            <a:off x="3801955" y="5308057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481344" y="5179998"/>
            <a:ext cx="79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3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5182649" y="469119"/>
            <a:ext cx="3718236" cy="5743843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56801" y="5240399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64435" y="469119"/>
            <a:ext cx="594918" cy="5743843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182649" y="2711735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59353" y="2734619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59353" y="5198285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92824" y="52554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182649" y="5209728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82649" y="5587311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76301" y="38366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681383" y="3817465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28701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681383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2231328" y="267783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Smiley Face 20"/>
          <p:cNvSpPr/>
          <p:nvPr/>
        </p:nvSpPr>
        <p:spPr>
          <a:xfrm>
            <a:off x="2744274" y="270111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1370742" y="451350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Smiley Face 22"/>
          <p:cNvSpPr/>
          <p:nvPr/>
        </p:nvSpPr>
        <p:spPr>
          <a:xfrm>
            <a:off x="1738948" y="311952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Smiley Face 23"/>
          <p:cNvSpPr/>
          <p:nvPr/>
        </p:nvSpPr>
        <p:spPr>
          <a:xfrm>
            <a:off x="2200591" y="364032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Smiley Face 24"/>
          <p:cNvSpPr/>
          <p:nvPr/>
        </p:nvSpPr>
        <p:spPr>
          <a:xfrm>
            <a:off x="2268764" y="409891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2733777" y="444854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3120990" y="410256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3120990" y="322832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1669403" y="420183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3304955" y="515066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Smiley Face 30"/>
          <p:cNvSpPr/>
          <p:nvPr/>
        </p:nvSpPr>
        <p:spPr>
          <a:xfrm>
            <a:off x="2023679" y="5558779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Smiley Face 31"/>
          <p:cNvSpPr/>
          <p:nvPr/>
        </p:nvSpPr>
        <p:spPr>
          <a:xfrm>
            <a:off x="1738948" y="485910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4187790" y="427140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3833514" y="455611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2445902" y="529337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Smiley Face 35"/>
          <p:cNvSpPr/>
          <p:nvPr/>
        </p:nvSpPr>
        <p:spPr>
          <a:xfrm>
            <a:off x="2800178" y="580005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Smiley Face 36"/>
          <p:cNvSpPr/>
          <p:nvPr/>
        </p:nvSpPr>
        <p:spPr>
          <a:xfrm>
            <a:off x="2453770" y="476295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Smiley Face 37"/>
          <p:cNvSpPr/>
          <p:nvPr/>
        </p:nvSpPr>
        <p:spPr>
          <a:xfrm>
            <a:off x="3659231" y="182604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Smiley Face 38"/>
          <p:cNvSpPr/>
          <p:nvPr/>
        </p:nvSpPr>
        <p:spPr>
          <a:xfrm>
            <a:off x="2798975" y="486990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2692725" y="5971129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Smiley Face 40"/>
          <p:cNvSpPr/>
          <p:nvPr/>
        </p:nvSpPr>
        <p:spPr>
          <a:xfrm>
            <a:off x="1551895" y="600968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Smiley Face 41"/>
          <p:cNvSpPr/>
          <p:nvPr/>
        </p:nvSpPr>
        <p:spPr>
          <a:xfrm>
            <a:off x="2692725" y="396158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Smiley Face 42"/>
          <p:cNvSpPr/>
          <p:nvPr/>
        </p:nvSpPr>
        <p:spPr>
          <a:xfrm>
            <a:off x="4557007" y="400281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Smiley Face 43"/>
          <p:cNvSpPr/>
          <p:nvPr/>
        </p:nvSpPr>
        <p:spPr>
          <a:xfrm>
            <a:off x="3656376" y="407508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5" name="Smiley Face 44"/>
          <p:cNvSpPr/>
          <p:nvPr/>
        </p:nvSpPr>
        <p:spPr>
          <a:xfrm>
            <a:off x="4149950" y="386271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miley Face 45"/>
          <p:cNvSpPr/>
          <p:nvPr/>
        </p:nvSpPr>
        <p:spPr>
          <a:xfrm>
            <a:off x="3482093" y="247227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7" name="Smiley Face 46"/>
          <p:cNvSpPr/>
          <p:nvPr/>
        </p:nvSpPr>
        <p:spPr>
          <a:xfrm>
            <a:off x="1551895" y="278025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8" name="Smiley Face 47"/>
          <p:cNvSpPr/>
          <p:nvPr/>
        </p:nvSpPr>
        <p:spPr>
          <a:xfrm>
            <a:off x="3415910" y="471986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9" name="Smiley Face 48"/>
          <p:cNvSpPr/>
          <p:nvPr/>
        </p:nvSpPr>
        <p:spPr>
          <a:xfrm>
            <a:off x="1197619" y="533318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5170" y="179082"/>
            <a:ext cx="5493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Data to Knowledge </a:t>
            </a:r>
            <a:r>
              <a:rPr lang="en-US" dirty="0" smtClean="0"/>
              <a:t>|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Classroom Metaphor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40154" y="2795485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471180" y="2815182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2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414964" y="502504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3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459353" y="469119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4</a:t>
            </a:r>
            <a:endParaRPr lang="en-US" dirty="0"/>
          </a:p>
        </p:txBody>
      </p:sp>
      <p:sp>
        <p:nvSpPr>
          <p:cNvPr id="56" name="Striped Right Arrow 55"/>
          <p:cNvSpPr/>
          <p:nvPr/>
        </p:nvSpPr>
        <p:spPr>
          <a:xfrm>
            <a:off x="6286695" y="5366356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triped Right Arrow 56"/>
          <p:cNvSpPr/>
          <p:nvPr/>
        </p:nvSpPr>
        <p:spPr>
          <a:xfrm rot="16200000">
            <a:off x="7011308" y="4902363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iley Face 58"/>
          <p:cNvSpPr/>
          <p:nvPr/>
        </p:nvSpPr>
        <p:spPr>
          <a:xfrm>
            <a:off x="3482093" y="295739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Smiley Face 59"/>
          <p:cNvSpPr/>
          <p:nvPr/>
        </p:nvSpPr>
        <p:spPr>
          <a:xfrm>
            <a:off x="1299682" y="244431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Smiley Face 60"/>
          <p:cNvSpPr/>
          <p:nvPr/>
        </p:nvSpPr>
        <p:spPr>
          <a:xfrm>
            <a:off x="1547880" y="1977761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Smiley Face 61"/>
          <p:cNvSpPr/>
          <p:nvPr/>
        </p:nvSpPr>
        <p:spPr>
          <a:xfrm>
            <a:off x="3730590" y="350843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3" name="Smiley Face 62"/>
          <p:cNvSpPr/>
          <p:nvPr/>
        </p:nvSpPr>
        <p:spPr>
          <a:xfrm>
            <a:off x="4188274" y="3286051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4" name="Smiley Face 63"/>
          <p:cNvSpPr/>
          <p:nvPr/>
        </p:nvSpPr>
        <p:spPr>
          <a:xfrm>
            <a:off x="2057395" y="1932561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5" name="Striped Right Arrow 64"/>
          <p:cNvSpPr/>
          <p:nvPr/>
        </p:nvSpPr>
        <p:spPr>
          <a:xfrm rot="16200000">
            <a:off x="6945687" y="2886828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rect Access Storage 65"/>
          <p:cNvSpPr/>
          <p:nvPr/>
        </p:nvSpPr>
        <p:spPr>
          <a:xfrm rot="10800000">
            <a:off x="3963766" y="5236363"/>
            <a:ext cx="1451198" cy="310882"/>
          </a:xfrm>
          <a:prstGeom prst="flowChartMagneticDrum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triped Right Arrow 54"/>
          <p:cNvSpPr/>
          <p:nvPr/>
        </p:nvSpPr>
        <p:spPr>
          <a:xfrm>
            <a:off x="3801955" y="5308057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481344" y="5179998"/>
            <a:ext cx="79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339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0125E-6 -1.67941E-6 C 0.0422 -1.67941E-6 0.0844 -1.67941E-6 0.12765 -1.67941E-6 C 0.17089 -1.67941E-6 0.22942 0.00162 0.25912 -1.67941E-6 C 0.28882 -0.00162 0.28777 -0.01019 0.30549 -0.01019 C 0.3232 -0.01019 0.35186 0.00116 0.36558 -1.67941E-6 C 0.3793 -0.00115 0.38433 -0.00625 0.38798 -0.01691 C 0.39163 -0.02756 0.38798 -0.03752 0.38798 -0.06347 C 0.38798 -0.08941 0.39319 -0.14686 0.38798 -0.17211 C 0.38277 -0.19736 0.37548 -0.21241 0.35672 -0.21542 C 0.33796 -0.21844 0.29819 -0.19921 0.27544 -0.19041 C 0.25269 -0.1816 0.22959 -0.16678 0.22039 -0.16215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5 0.04748 C -0.02674 0.05675 -0.03404 0.06625 -0.03438 0.07574 C -0.03473 0.08524 -0.02883 0.09937 -0.02188 0.10423 C -0.01493 0.1091 -0.01788 0.10516 0.00695 0.10423 C 0.03179 0.10331 0.0752 0.09891 0.12696 0.09914 C 0.17871 0.09937 0.27753 0.1047 0.3173 0.10586 C 0.35707 0.10701 0.35898 0.12833 0.3661 0.10586 C 0.37322 0.08339 0.35742 0.00996 0.35985 -0.02942 C 0.36228 -0.0688 0.36767 -0.1142 0.38104 -0.13111 C 0.39441 -0.14802 0.42828 -0.12833 0.43991 -0.13111 C 0.45155 -0.13389 0.45138 -0.14107 0.4512 -0.14802 " pathEditMode="relative" ptsTypes="aaaaaaaaaaA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94 0.05837 C 0.03335 0.06509 0.05175 0.07204 0.06877 0.07343 C 0.08579 0.07482 0.08371 0.06834 0.11758 0.06671 C 0.15144 0.06509 0.21448 0.06092 0.27162 0.06324 C 0.32876 0.06556 0.43036 0.10748 0.46058 0.07992 C 0.4908 0.05235 0.45432 -0.04517 0.45311 -0.10192 C 0.45189 -0.15867 0.45259 -0.20431 0.45311 -0.2606 C 0.45363 -0.31689 0.46648 -0.39935 0.45676 -0.43919 C 0.44703 -0.47904 0.41612 -0.49293 0.39423 -0.49942 C 0.37235 -0.50591 0.34891 -0.49178 0.32546 -0.47765 " pathEditMode="relative" ptsTypes="aaaaaaaaaA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7 -0.04401 C 0.04203 -0.05142 0.05679 -0.0586 0.07486 -0.06416 C 0.09292 -0.06972 0.07677 -0.07621 0.13616 -0.07737 C 0.19556 -0.07852 0.37757 -0.06879 0.43158 -0.07065 C 0.48559 -0.0725 0.45589 -0.06972 0.46041 -0.08918 C 0.46492 -0.10864 0.45763 -0.13365 0.45919 -0.18763 C 0.46075 -0.2416 0.46805 -0.35348 0.47031 -0.41301 C 0.47256 -0.47255 0.48107 -0.50776 0.47291 -0.54482 C 0.46475 -0.58188 0.43991 -0.61454 0.4215 -0.63516 C 0.4031 -0.65578 0.3793 -0.65763 0.3628 -0.66852 C 0.3463 -0.6794 0.32946 -0.69492 0.32269 -0.70025 " pathEditMode="relative" ptsTypes="aaaaaaaaaaA">
                                      <p:cBhvr>
                                        <p:cTn id="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  <p:bldP spid="36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3222" y="640747"/>
            <a:ext cx="3234974" cy="135014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 Diagonal Corner Rectangle 3"/>
          <p:cNvSpPr/>
          <p:nvPr/>
        </p:nvSpPr>
        <p:spPr>
          <a:xfrm>
            <a:off x="5182649" y="469119"/>
            <a:ext cx="3718236" cy="5743843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56801" y="5240399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64435" y="469119"/>
            <a:ext cx="594918" cy="5743843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182649" y="2711735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59353" y="2734619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59353" y="5198285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92824" y="52554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182649" y="5209728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82649" y="5587311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76301" y="38366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681383" y="3817465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28701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681383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2231328" y="2677838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Smiley Face 20"/>
          <p:cNvSpPr/>
          <p:nvPr/>
        </p:nvSpPr>
        <p:spPr>
          <a:xfrm>
            <a:off x="2744274" y="270111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1370742" y="451350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Smiley Face 22"/>
          <p:cNvSpPr/>
          <p:nvPr/>
        </p:nvSpPr>
        <p:spPr>
          <a:xfrm>
            <a:off x="1738948" y="3119523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Smiley Face 23"/>
          <p:cNvSpPr/>
          <p:nvPr/>
        </p:nvSpPr>
        <p:spPr>
          <a:xfrm>
            <a:off x="2200591" y="3640327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Smiley Face 24"/>
          <p:cNvSpPr/>
          <p:nvPr/>
        </p:nvSpPr>
        <p:spPr>
          <a:xfrm>
            <a:off x="2268764" y="409891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2733777" y="444854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3120990" y="410256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3120990" y="3228327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1669403" y="420183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3304955" y="515066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Smiley Face 30"/>
          <p:cNvSpPr/>
          <p:nvPr/>
        </p:nvSpPr>
        <p:spPr>
          <a:xfrm>
            <a:off x="2023679" y="5558779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Smiley Face 31"/>
          <p:cNvSpPr/>
          <p:nvPr/>
        </p:nvSpPr>
        <p:spPr>
          <a:xfrm>
            <a:off x="1833545" y="4850266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4187790" y="427140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3833514" y="4556114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2445902" y="529337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Smiley Face 35"/>
          <p:cNvSpPr/>
          <p:nvPr/>
        </p:nvSpPr>
        <p:spPr>
          <a:xfrm>
            <a:off x="2800178" y="580005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Smiley Face 36"/>
          <p:cNvSpPr/>
          <p:nvPr/>
        </p:nvSpPr>
        <p:spPr>
          <a:xfrm>
            <a:off x="2453770" y="476295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Smiley Face 37"/>
          <p:cNvSpPr/>
          <p:nvPr/>
        </p:nvSpPr>
        <p:spPr>
          <a:xfrm>
            <a:off x="3659231" y="1826045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Smiley Face 38"/>
          <p:cNvSpPr/>
          <p:nvPr/>
        </p:nvSpPr>
        <p:spPr>
          <a:xfrm>
            <a:off x="2798975" y="486990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2692725" y="5971129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Smiley Face 40"/>
          <p:cNvSpPr/>
          <p:nvPr/>
        </p:nvSpPr>
        <p:spPr>
          <a:xfrm>
            <a:off x="1551895" y="600968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Smiley Face 41"/>
          <p:cNvSpPr/>
          <p:nvPr/>
        </p:nvSpPr>
        <p:spPr>
          <a:xfrm>
            <a:off x="2692725" y="396158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Smiley Face 42"/>
          <p:cNvSpPr/>
          <p:nvPr/>
        </p:nvSpPr>
        <p:spPr>
          <a:xfrm>
            <a:off x="4557007" y="4002815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Smiley Face 43"/>
          <p:cNvSpPr/>
          <p:nvPr/>
        </p:nvSpPr>
        <p:spPr>
          <a:xfrm>
            <a:off x="3656376" y="407508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5" name="Smiley Face 44"/>
          <p:cNvSpPr/>
          <p:nvPr/>
        </p:nvSpPr>
        <p:spPr>
          <a:xfrm>
            <a:off x="4149950" y="386271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miley Face 45"/>
          <p:cNvSpPr/>
          <p:nvPr/>
        </p:nvSpPr>
        <p:spPr>
          <a:xfrm>
            <a:off x="3482093" y="247227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7" name="Smiley Face 46"/>
          <p:cNvSpPr/>
          <p:nvPr/>
        </p:nvSpPr>
        <p:spPr>
          <a:xfrm>
            <a:off x="1551895" y="2780254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8" name="Smiley Face 47"/>
          <p:cNvSpPr/>
          <p:nvPr/>
        </p:nvSpPr>
        <p:spPr>
          <a:xfrm>
            <a:off x="3415910" y="471986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9" name="Smiley Face 48"/>
          <p:cNvSpPr/>
          <p:nvPr/>
        </p:nvSpPr>
        <p:spPr>
          <a:xfrm>
            <a:off x="1197619" y="5333185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5170" y="179082"/>
            <a:ext cx="5493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Data to Knowledge </a:t>
            </a:r>
            <a:r>
              <a:rPr lang="en-US" dirty="0" smtClean="0"/>
              <a:t>|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Classroom Metaphor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40154" y="2795485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471180" y="2815182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2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414964" y="502504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3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459353" y="469119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4</a:t>
            </a:r>
            <a:endParaRPr lang="en-US" dirty="0"/>
          </a:p>
        </p:txBody>
      </p:sp>
      <p:sp>
        <p:nvSpPr>
          <p:cNvPr id="56" name="Striped Right Arrow 55"/>
          <p:cNvSpPr/>
          <p:nvPr/>
        </p:nvSpPr>
        <p:spPr>
          <a:xfrm>
            <a:off x="6286695" y="5366356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triped Right Arrow 56"/>
          <p:cNvSpPr/>
          <p:nvPr/>
        </p:nvSpPr>
        <p:spPr>
          <a:xfrm rot="16200000">
            <a:off x="7011308" y="4902363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iley Face 58"/>
          <p:cNvSpPr/>
          <p:nvPr/>
        </p:nvSpPr>
        <p:spPr>
          <a:xfrm>
            <a:off x="3482093" y="295739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Smiley Face 59"/>
          <p:cNvSpPr/>
          <p:nvPr/>
        </p:nvSpPr>
        <p:spPr>
          <a:xfrm>
            <a:off x="1299682" y="244431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Smiley Face 60"/>
          <p:cNvSpPr/>
          <p:nvPr/>
        </p:nvSpPr>
        <p:spPr>
          <a:xfrm>
            <a:off x="3578196" y="5832545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Smiley Face 61"/>
          <p:cNvSpPr/>
          <p:nvPr/>
        </p:nvSpPr>
        <p:spPr>
          <a:xfrm>
            <a:off x="3730590" y="350843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3" name="Smiley Face 62"/>
          <p:cNvSpPr/>
          <p:nvPr/>
        </p:nvSpPr>
        <p:spPr>
          <a:xfrm>
            <a:off x="4188274" y="3286051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4" name="Smiley Face 63"/>
          <p:cNvSpPr/>
          <p:nvPr/>
        </p:nvSpPr>
        <p:spPr>
          <a:xfrm>
            <a:off x="570290" y="135194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5" name="Striped Right Arrow 64"/>
          <p:cNvSpPr/>
          <p:nvPr/>
        </p:nvSpPr>
        <p:spPr>
          <a:xfrm rot="16200000">
            <a:off x="6945687" y="2886828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rect Access Storage 65"/>
          <p:cNvSpPr/>
          <p:nvPr/>
        </p:nvSpPr>
        <p:spPr>
          <a:xfrm rot="10800000">
            <a:off x="3963766" y="5236363"/>
            <a:ext cx="1451198" cy="310882"/>
          </a:xfrm>
          <a:prstGeom prst="flowChartMagneticDrum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triped Right Arrow 54"/>
          <p:cNvSpPr/>
          <p:nvPr/>
        </p:nvSpPr>
        <p:spPr>
          <a:xfrm>
            <a:off x="3801955" y="5308057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481344" y="5179998"/>
            <a:ext cx="79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67" name="Smiley Face 66"/>
          <p:cNvSpPr/>
          <p:nvPr/>
        </p:nvSpPr>
        <p:spPr>
          <a:xfrm>
            <a:off x="570290" y="875450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92654" y="848952"/>
            <a:ext cx="64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girl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907945" y="1323524"/>
            <a:ext cx="69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boy</a:t>
            </a:r>
            <a:endParaRPr lang="en-US" dirty="0"/>
          </a:p>
        </p:txBody>
      </p:sp>
      <p:sp>
        <p:nvSpPr>
          <p:cNvPr id="71" name="Smiley Face 70"/>
          <p:cNvSpPr/>
          <p:nvPr/>
        </p:nvSpPr>
        <p:spPr>
          <a:xfrm>
            <a:off x="2543925" y="1690541"/>
            <a:ext cx="95774" cy="95774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2" name="Smiley Face 71"/>
          <p:cNvSpPr/>
          <p:nvPr/>
        </p:nvSpPr>
        <p:spPr>
          <a:xfrm>
            <a:off x="2349890" y="735473"/>
            <a:ext cx="458156" cy="45815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Left-Right Arrow 6"/>
          <p:cNvSpPr/>
          <p:nvPr/>
        </p:nvSpPr>
        <p:spPr>
          <a:xfrm rot="16200000">
            <a:off x="2531255" y="1284882"/>
            <a:ext cx="933169" cy="163773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Smiley Face 72"/>
          <p:cNvSpPr/>
          <p:nvPr/>
        </p:nvSpPr>
        <p:spPr>
          <a:xfrm>
            <a:off x="2442789" y="1292313"/>
            <a:ext cx="284259" cy="284259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2638544" y="1240374"/>
            <a:ext cx="1003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achievement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12554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0125E-6 -1.67941E-6 C 0.0422 -1.67941E-6 0.0844 -1.67941E-6 0.12765 -1.67941E-6 C 0.17089 -1.67941E-6 0.22942 0.00162 0.25912 -1.67941E-6 C 0.28882 -0.00162 0.28777 -0.01019 0.30549 -0.01019 C 0.3232 -0.01019 0.35186 0.00116 0.36558 -1.67941E-6 C 0.3793 -0.00115 0.38433 -0.00625 0.38798 -0.01691 C 0.39163 -0.02756 0.38798 -0.03752 0.38798 -0.06347 C 0.38798 -0.08941 0.39319 -0.14686 0.38798 -0.17211 C 0.38277 -0.19736 0.37548 -0.21241 0.35672 -0.21542 C 0.33796 -0.21844 0.29819 -0.19921 0.27544 -0.19041 C 0.25269 -0.1816 0.22959 -0.16678 0.22039 -0.16215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5 0.04748 C -0.02674 0.05675 -0.03404 0.06625 -0.03438 0.07574 C -0.03473 0.08524 -0.02883 0.09937 -0.02188 0.10423 C -0.01493 0.1091 -0.01788 0.10516 0.00695 0.10423 C 0.03179 0.10331 0.0752 0.09891 0.12696 0.09914 C 0.17871 0.09937 0.27753 0.1047 0.3173 0.10586 C 0.35707 0.10701 0.35898 0.12833 0.3661 0.10586 C 0.37322 0.08339 0.35742 0.00996 0.35985 -0.02942 C 0.36228 -0.0688 0.36767 -0.1142 0.38104 -0.13111 C 0.39441 -0.14802 0.42828 -0.12833 0.43991 -0.13111 C 0.45155 -0.13389 0.45138 -0.14107 0.4512 -0.14802 " pathEditMode="relative" ptsTypes="aaaaaaaaaaA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94 0.05837 C 0.03335 0.06509 0.05175 0.07204 0.06877 0.07343 C 0.08579 0.07482 0.08371 0.06834 0.11758 0.06671 C 0.15144 0.06509 0.21448 0.06092 0.27162 0.06324 C 0.32876 0.06556 0.43036 0.10748 0.46058 0.07992 C 0.4908 0.05235 0.45432 -0.04517 0.45311 -0.10192 C 0.45189 -0.15867 0.45259 -0.20431 0.45311 -0.2606 C 0.45363 -0.31689 0.46648 -0.39935 0.45676 -0.43919 C 0.44703 -0.47904 0.41612 -0.49293 0.39423 -0.49942 C 0.37235 -0.50591 0.34891 -0.49178 0.32546 -0.47765 " pathEditMode="relative" ptsTypes="aaaaaaaaaA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7 -0.04401 C 0.04203 -0.05142 0.05679 -0.0586 0.07486 -0.06416 C 0.09292 -0.06972 0.07677 -0.07621 0.13616 -0.07737 C 0.19556 -0.07852 0.37757 -0.06879 0.43158 -0.07065 C 0.48559 -0.0725 0.45589 -0.06972 0.46041 -0.08918 C 0.46492 -0.10864 0.45763 -0.13365 0.45919 -0.18763 C 0.46075 -0.2416 0.46805 -0.35348 0.47031 -0.41301 C 0.47256 -0.47255 0.48107 -0.50776 0.47291 -0.54482 C 0.46475 -0.58188 0.43991 -0.61454 0.4215 -0.63516 C 0.4031 -0.65578 0.3793 -0.65763 0.3628 -0.66852 C 0.3463 -0.6794 0.32946 -0.69492 0.32269 -0.70025 " pathEditMode="relative" ptsTypes="aaaaaaaaaaA">
                                      <p:cBhvr>
                                        <p:cTn id="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  <p:bldP spid="36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63352" y="653036"/>
            <a:ext cx="3234974" cy="135014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 Diagonal Corner Rectangle 3"/>
          <p:cNvSpPr/>
          <p:nvPr/>
        </p:nvSpPr>
        <p:spPr>
          <a:xfrm>
            <a:off x="5182649" y="469119"/>
            <a:ext cx="3718236" cy="5743843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56801" y="5240399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64435" y="469119"/>
            <a:ext cx="594918" cy="5743843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182649" y="2711735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59353" y="2734619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59353" y="5198285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92824" y="52554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182649" y="5209728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82649" y="5587311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76301" y="38366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681383" y="3817465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28701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681383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7932092" y="1571893"/>
            <a:ext cx="177138" cy="177138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5818975" y="157189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Smiley Face 23"/>
          <p:cNvSpPr/>
          <p:nvPr/>
        </p:nvSpPr>
        <p:spPr>
          <a:xfrm>
            <a:off x="6132847" y="1247510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Smiley Face 24"/>
          <p:cNvSpPr/>
          <p:nvPr/>
        </p:nvSpPr>
        <p:spPr>
          <a:xfrm>
            <a:off x="8216554" y="1813756"/>
            <a:ext cx="492736" cy="49273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7565615" y="3086933"/>
            <a:ext cx="626088" cy="626088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5528982" y="938037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6286695" y="3296661"/>
            <a:ext cx="186182" cy="192145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7505117" y="2116580"/>
            <a:ext cx="492736" cy="49273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6315238" y="170987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Smiley Face 30"/>
          <p:cNvSpPr/>
          <p:nvPr/>
        </p:nvSpPr>
        <p:spPr>
          <a:xfrm>
            <a:off x="8503356" y="820531"/>
            <a:ext cx="177138" cy="177138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Smiley Face 31"/>
          <p:cNvSpPr/>
          <p:nvPr/>
        </p:nvSpPr>
        <p:spPr>
          <a:xfrm>
            <a:off x="8040584" y="2142160"/>
            <a:ext cx="177138" cy="177138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7536819" y="3828325"/>
            <a:ext cx="626088" cy="626088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7742753" y="4191290"/>
            <a:ext cx="626088" cy="626088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5984864" y="4669789"/>
            <a:ext cx="226525" cy="226525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Smiley Face 35"/>
          <p:cNvSpPr/>
          <p:nvPr/>
        </p:nvSpPr>
        <p:spPr>
          <a:xfrm>
            <a:off x="8221058" y="4558312"/>
            <a:ext cx="626088" cy="626088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Smiley Face 36"/>
          <p:cNvSpPr/>
          <p:nvPr/>
        </p:nvSpPr>
        <p:spPr>
          <a:xfrm>
            <a:off x="8166280" y="1295974"/>
            <a:ext cx="492736" cy="49273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Smiley Face 37"/>
          <p:cNvSpPr/>
          <p:nvPr/>
        </p:nvSpPr>
        <p:spPr>
          <a:xfrm>
            <a:off x="5422904" y="1399831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Smiley Face 38"/>
          <p:cNvSpPr/>
          <p:nvPr/>
        </p:nvSpPr>
        <p:spPr>
          <a:xfrm>
            <a:off x="7671553" y="997669"/>
            <a:ext cx="492736" cy="49273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8097029" y="3925520"/>
            <a:ext cx="626088" cy="626088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Smiley Face 41"/>
          <p:cNvSpPr/>
          <p:nvPr/>
        </p:nvSpPr>
        <p:spPr>
          <a:xfrm>
            <a:off x="7891095" y="3441209"/>
            <a:ext cx="626088" cy="626088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Smiley Face 42"/>
          <p:cNvSpPr/>
          <p:nvPr/>
        </p:nvSpPr>
        <p:spPr>
          <a:xfrm flipH="1">
            <a:off x="5777179" y="3534884"/>
            <a:ext cx="143811" cy="143811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Smiley Face 43"/>
          <p:cNvSpPr/>
          <p:nvPr/>
        </p:nvSpPr>
        <p:spPr>
          <a:xfrm>
            <a:off x="6309985" y="374689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5" name="Smiley Face 44"/>
          <p:cNvSpPr/>
          <p:nvPr/>
        </p:nvSpPr>
        <p:spPr>
          <a:xfrm>
            <a:off x="5467904" y="3985868"/>
            <a:ext cx="226525" cy="226525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miley Face 45"/>
          <p:cNvSpPr/>
          <p:nvPr/>
        </p:nvSpPr>
        <p:spPr>
          <a:xfrm>
            <a:off x="5955709" y="199089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8" name="Smiley Face 47"/>
          <p:cNvSpPr/>
          <p:nvPr/>
        </p:nvSpPr>
        <p:spPr>
          <a:xfrm>
            <a:off x="8231179" y="3155134"/>
            <a:ext cx="626088" cy="626088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9" name="Smiley Face 48"/>
          <p:cNvSpPr/>
          <p:nvPr/>
        </p:nvSpPr>
        <p:spPr>
          <a:xfrm>
            <a:off x="6177066" y="4242398"/>
            <a:ext cx="644858" cy="65391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5170" y="179082"/>
            <a:ext cx="5493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Data to Knowledge </a:t>
            </a:r>
            <a:r>
              <a:rPr lang="en-US" dirty="0" smtClean="0"/>
              <a:t>|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Classroom Metaphor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40154" y="2795485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471180" y="2815182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2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414964" y="502504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3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459353" y="469119"/>
            <a:ext cx="13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Classroom 4</a:t>
            </a:r>
            <a:endParaRPr lang="en-US" dirty="0"/>
          </a:p>
        </p:txBody>
      </p:sp>
      <p:sp>
        <p:nvSpPr>
          <p:cNvPr id="56" name="Striped Right Arrow 55"/>
          <p:cNvSpPr/>
          <p:nvPr/>
        </p:nvSpPr>
        <p:spPr>
          <a:xfrm>
            <a:off x="6286695" y="5366356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triped Right Arrow 56"/>
          <p:cNvSpPr/>
          <p:nvPr/>
        </p:nvSpPr>
        <p:spPr>
          <a:xfrm rot="16200000">
            <a:off x="7011308" y="4902363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iley Face 58"/>
          <p:cNvSpPr/>
          <p:nvPr/>
        </p:nvSpPr>
        <p:spPr>
          <a:xfrm>
            <a:off x="5517292" y="200318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Smiley Face 60"/>
          <p:cNvSpPr/>
          <p:nvPr/>
        </p:nvSpPr>
        <p:spPr>
          <a:xfrm flipH="1">
            <a:off x="5629419" y="3134530"/>
            <a:ext cx="189889" cy="189889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Smiley Face 61"/>
          <p:cNvSpPr/>
          <p:nvPr/>
        </p:nvSpPr>
        <p:spPr>
          <a:xfrm>
            <a:off x="5871602" y="4160722"/>
            <a:ext cx="226525" cy="226525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3" name="Smiley Face 62"/>
          <p:cNvSpPr/>
          <p:nvPr/>
        </p:nvSpPr>
        <p:spPr>
          <a:xfrm>
            <a:off x="5340154" y="4585820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4" name="Smiley Face 63"/>
          <p:cNvSpPr/>
          <p:nvPr/>
        </p:nvSpPr>
        <p:spPr>
          <a:xfrm>
            <a:off x="570290" y="135194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5" name="Striped Right Arrow 64"/>
          <p:cNvSpPr/>
          <p:nvPr/>
        </p:nvSpPr>
        <p:spPr>
          <a:xfrm rot="16200000">
            <a:off x="6945687" y="2886828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rect Access Storage 65"/>
          <p:cNvSpPr/>
          <p:nvPr/>
        </p:nvSpPr>
        <p:spPr>
          <a:xfrm rot="10800000">
            <a:off x="3963766" y="5236363"/>
            <a:ext cx="1451198" cy="310882"/>
          </a:xfrm>
          <a:prstGeom prst="flowChartMagneticDrum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triped Right Arrow 54"/>
          <p:cNvSpPr/>
          <p:nvPr/>
        </p:nvSpPr>
        <p:spPr>
          <a:xfrm>
            <a:off x="3801955" y="5308057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481344" y="5179998"/>
            <a:ext cx="79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67" name="Smiley Face 66"/>
          <p:cNvSpPr/>
          <p:nvPr/>
        </p:nvSpPr>
        <p:spPr>
          <a:xfrm>
            <a:off x="570290" y="875450"/>
            <a:ext cx="354276" cy="35427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92654" y="848952"/>
            <a:ext cx="64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girl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907945" y="1323524"/>
            <a:ext cx="69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boy</a:t>
            </a:r>
            <a:endParaRPr lang="en-US" dirty="0"/>
          </a:p>
        </p:txBody>
      </p:sp>
      <p:sp>
        <p:nvSpPr>
          <p:cNvPr id="71" name="Smiley Face 70"/>
          <p:cNvSpPr/>
          <p:nvPr/>
        </p:nvSpPr>
        <p:spPr>
          <a:xfrm>
            <a:off x="2543925" y="1690541"/>
            <a:ext cx="95774" cy="95774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2" name="Smiley Face 71"/>
          <p:cNvSpPr/>
          <p:nvPr/>
        </p:nvSpPr>
        <p:spPr>
          <a:xfrm>
            <a:off x="2349890" y="735473"/>
            <a:ext cx="458156" cy="458156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Left-Right Arrow 6"/>
          <p:cNvSpPr/>
          <p:nvPr/>
        </p:nvSpPr>
        <p:spPr>
          <a:xfrm rot="16200000">
            <a:off x="2531255" y="1284882"/>
            <a:ext cx="933169" cy="163773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Smiley Face 72"/>
          <p:cNvSpPr/>
          <p:nvPr/>
        </p:nvSpPr>
        <p:spPr>
          <a:xfrm>
            <a:off x="2442789" y="1292313"/>
            <a:ext cx="284259" cy="284259"/>
          </a:xfrm>
          <a:prstGeom prst="smileyFac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2638544" y="1240374"/>
            <a:ext cx="1003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achievement</a:t>
            </a:r>
            <a:endParaRPr lang="en-US" sz="1200" dirty="0"/>
          </a:p>
        </p:txBody>
      </p:sp>
      <p:pic>
        <p:nvPicPr>
          <p:cNvPr id="20" name="Picture 19" descr="Data_to_Knowled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5" y="2484398"/>
            <a:ext cx="4793664" cy="270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849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5182649" y="469119"/>
            <a:ext cx="3718236" cy="5743843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56801" y="5240399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64435" y="469119"/>
            <a:ext cx="594918" cy="5743843"/>
          </a:xfrm>
          <a:prstGeom prst="rect">
            <a:avLst/>
          </a:prstGeom>
          <a:solidFill>
            <a:srgbClr val="FFFFFF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182649" y="2711735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59353" y="2734619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59353" y="5198285"/>
            <a:ext cx="1441532" cy="150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92824" y="52554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182649" y="5209728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182649" y="5587311"/>
            <a:ext cx="1693227" cy="228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76301" y="3836696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681383" y="3817465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28701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681383" y="1529083"/>
            <a:ext cx="366103" cy="343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5374385" y="229303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Smiley Face 20"/>
          <p:cNvSpPr/>
          <p:nvPr/>
        </p:nvSpPr>
        <p:spPr>
          <a:xfrm>
            <a:off x="5672757" y="179281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Smiley Face 21"/>
          <p:cNvSpPr/>
          <p:nvPr/>
        </p:nvSpPr>
        <p:spPr>
          <a:xfrm>
            <a:off x="1745444" y="534552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Smiley Face 22"/>
          <p:cNvSpPr/>
          <p:nvPr/>
        </p:nvSpPr>
        <p:spPr>
          <a:xfrm>
            <a:off x="1669403" y="411605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Smiley Face 23"/>
          <p:cNvSpPr/>
          <p:nvPr/>
        </p:nvSpPr>
        <p:spPr>
          <a:xfrm>
            <a:off x="7617666" y="127202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Smiley Face 24"/>
          <p:cNvSpPr/>
          <p:nvPr/>
        </p:nvSpPr>
        <p:spPr>
          <a:xfrm>
            <a:off x="7685839" y="1730609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8150852" y="208023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8538065" y="173426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6049473" y="232002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1846541" y="458582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3304955" y="515066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Smiley Face 30"/>
          <p:cNvSpPr/>
          <p:nvPr/>
        </p:nvSpPr>
        <p:spPr>
          <a:xfrm>
            <a:off x="7529824" y="4051919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2" name="Smiley Face 31"/>
          <p:cNvSpPr/>
          <p:nvPr/>
        </p:nvSpPr>
        <p:spPr>
          <a:xfrm>
            <a:off x="7482621" y="332856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5872164" y="426124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4" name="Smiley Face 33"/>
          <p:cNvSpPr/>
          <p:nvPr/>
        </p:nvSpPr>
        <p:spPr>
          <a:xfrm>
            <a:off x="5517888" y="454595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7952047" y="378651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Smiley Face 35"/>
          <p:cNvSpPr/>
          <p:nvPr/>
        </p:nvSpPr>
        <p:spPr>
          <a:xfrm>
            <a:off x="8306323" y="429319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Smiley Face 36"/>
          <p:cNvSpPr/>
          <p:nvPr/>
        </p:nvSpPr>
        <p:spPr>
          <a:xfrm>
            <a:off x="7959915" y="325609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Smiley Face 37"/>
          <p:cNvSpPr/>
          <p:nvPr/>
        </p:nvSpPr>
        <p:spPr>
          <a:xfrm>
            <a:off x="6064243" y="118001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Smiley Face 38"/>
          <p:cNvSpPr/>
          <p:nvPr/>
        </p:nvSpPr>
        <p:spPr>
          <a:xfrm>
            <a:off x="8305120" y="336304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Smiley Face 39"/>
          <p:cNvSpPr/>
          <p:nvPr/>
        </p:nvSpPr>
        <p:spPr>
          <a:xfrm>
            <a:off x="2692725" y="5971129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Smiley Face 40"/>
          <p:cNvSpPr/>
          <p:nvPr/>
        </p:nvSpPr>
        <p:spPr>
          <a:xfrm>
            <a:off x="1551895" y="600968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2" name="Smiley Face 41"/>
          <p:cNvSpPr/>
          <p:nvPr/>
        </p:nvSpPr>
        <p:spPr>
          <a:xfrm>
            <a:off x="8109800" y="1593280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Smiley Face 42"/>
          <p:cNvSpPr/>
          <p:nvPr/>
        </p:nvSpPr>
        <p:spPr>
          <a:xfrm>
            <a:off x="6241381" y="399265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4" name="Smiley Face 43"/>
          <p:cNvSpPr/>
          <p:nvPr/>
        </p:nvSpPr>
        <p:spPr>
          <a:xfrm>
            <a:off x="5340750" y="406492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5" name="Smiley Face 44"/>
          <p:cNvSpPr/>
          <p:nvPr/>
        </p:nvSpPr>
        <p:spPr>
          <a:xfrm>
            <a:off x="5834324" y="3852551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miley Face 45"/>
          <p:cNvSpPr/>
          <p:nvPr/>
        </p:nvSpPr>
        <p:spPr>
          <a:xfrm>
            <a:off x="6410576" y="1563974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7" name="Smiley Face 46"/>
          <p:cNvSpPr/>
          <p:nvPr/>
        </p:nvSpPr>
        <p:spPr>
          <a:xfrm>
            <a:off x="8225121" y="113739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8" name="Smiley Face 47"/>
          <p:cNvSpPr/>
          <p:nvPr/>
        </p:nvSpPr>
        <p:spPr>
          <a:xfrm>
            <a:off x="2595171" y="4522258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9" name="Smiley Face 48"/>
          <p:cNvSpPr/>
          <p:nvPr/>
        </p:nvSpPr>
        <p:spPr>
          <a:xfrm>
            <a:off x="1197619" y="533318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5170" y="179082"/>
            <a:ext cx="34911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Single Loop/ Double Loop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Problem = Attendance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40154" y="2795485"/>
            <a:ext cx="843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Absent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471180" y="2815182"/>
            <a:ext cx="71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Tardy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414964" y="502504"/>
            <a:ext cx="1380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Time and</a:t>
            </a:r>
          </a:p>
          <a:p>
            <a:r>
              <a:rPr lang="en-US" dirty="0" smtClean="0"/>
              <a:t>Present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459353" y="469119"/>
            <a:ext cx="1329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Leaves Early</a:t>
            </a:r>
            <a:endParaRPr lang="en-US" dirty="0"/>
          </a:p>
        </p:txBody>
      </p:sp>
      <p:sp>
        <p:nvSpPr>
          <p:cNvPr id="56" name="Striped Right Arrow 55"/>
          <p:cNvSpPr/>
          <p:nvPr/>
        </p:nvSpPr>
        <p:spPr>
          <a:xfrm>
            <a:off x="6286695" y="5366356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triped Right Arrow 56"/>
          <p:cNvSpPr/>
          <p:nvPr/>
        </p:nvSpPr>
        <p:spPr>
          <a:xfrm rot="16200000">
            <a:off x="7011308" y="4902363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iley Face 58"/>
          <p:cNvSpPr/>
          <p:nvPr/>
        </p:nvSpPr>
        <p:spPr>
          <a:xfrm>
            <a:off x="6410576" y="204909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Smiley Face 59"/>
          <p:cNvSpPr/>
          <p:nvPr/>
        </p:nvSpPr>
        <p:spPr>
          <a:xfrm>
            <a:off x="1159253" y="4699396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Smiley Face 60"/>
          <p:cNvSpPr/>
          <p:nvPr/>
        </p:nvSpPr>
        <p:spPr>
          <a:xfrm>
            <a:off x="2418033" y="5299233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Smiley Face 61"/>
          <p:cNvSpPr/>
          <p:nvPr/>
        </p:nvSpPr>
        <p:spPr>
          <a:xfrm>
            <a:off x="5414964" y="3498275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3" name="Smiley Face 62"/>
          <p:cNvSpPr/>
          <p:nvPr/>
        </p:nvSpPr>
        <p:spPr>
          <a:xfrm>
            <a:off x="5872648" y="327589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4" name="Smiley Face 63"/>
          <p:cNvSpPr/>
          <p:nvPr/>
        </p:nvSpPr>
        <p:spPr>
          <a:xfrm>
            <a:off x="5414964" y="1272022"/>
            <a:ext cx="354276" cy="354276"/>
          </a:xfrm>
          <a:prstGeom prst="smileyFac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5" name="Striped Right Arrow 64"/>
          <p:cNvSpPr/>
          <p:nvPr/>
        </p:nvSpPr>
        <p:spPr>
          <a:xfrm rot="16200000">
            <a:off x="6945687" y="2886828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rect Access Storage 65"/>
          <p:cNvSpPr/>
          <p:nvPr/>
        </p:nvSpPr>
        <p:spPr>
          <a:xfrm rot="10800000">
            <a:off x="3963766" y="5236363"/>
            <a:ext cx="1451198" cy="310882"/>
          </a:xfrm>
          <a:prstGeom prst="flowChartMagneticDrum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triped Right Arrow 54"/>
          <p:cNvSpPr/>
          <p:nvPr/>
        </p:nvSpPr>
        <p:spPr>
          <a:xfrm>
            <a:off x="3801955" y="5308057"/>
            <a:ext cx="417393" cy="138584"/>
          </a:xfrm>
          <a:prstGeom prst="striped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481344" y="5179998"/>
            <a:ext cx="79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5170" y="1402762"/>
            <a:ext cx="3065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 Loop Solution: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>
                <a:solidFill>
                  <a:srgbClr val="7F7F7F"/>
                </a:solidFill>
              </a:rPr>
              <a:t> Start school later, end earlier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35170" y="2290416"/>
            <a:ext cx="3324061" cy="12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Double Loop Solution: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>
                <a:solidFill>
                  <a:srgbClr val="7F7F7F"/>
                </a:solidFill>
              </a:rPr>
              <a:t> ID kids and when they are not in school, group them, sort them and address individual problems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563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0125E-6 -1.67941E-6 C 0.0422 -1.67941E-6 0.0844 -1.67941E-6 0.12765 -1.67941E-6 C 0.17089 -1.67941E-6 0.22942 0.00162 0.25912 -1.67941E-6 C 0.28882 -0.00162 0.28777 -0.01019 0.30549 -0.01019 C 0.3232 -0.01019 0.35186 0.00116 0.36558 -1.67941E-6 C 0.3793 -0.00115 0.38433 -0.00625 0.38798 -0.01691 C 0.39163 -0.02756 0.38798 -0.03752 0.38798 -0.06347 C 0.38798 -0.08941 0.39319 -0.14686 0.38798 -0.17211 C 0.38277 -0.19736 0.37548 -0.21241 0.35672 -0.21542 C 0.33796 -0.21844 0.29819 -0.19921 0.27544 -0.19041 C 0.25269 -0.1816 0.22959 -0.16678 0.22039 -0.16215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5 0.04748 C -0.02674 0.05675 -0.03404 0.06625 -0.03438 0.07574 C -0.03473 0.08524 -0.02883 0.09937 -0.02188 0.10423 C -0.01493 0.1091 -0.01788 0.10516 0.00695 0.10423 C 0.03179 0.10331 0.0752 0.09891 0.12696 0.09914 C 0.17871 0.09937 0.27753 0.1047 0.3173 0.10586 C 0.35707 0.10701 0.35898 0.12833 0.3661 0.10586 C 0.37322 0.08339 0.35742 0.00996 0.35985 -0.02942 C 0.36228 -0.0688 0.36767 -0.1142 0.38104 -0.13111 C 0.39441 -0.14802 0.42828 -0.12833 0.43991 -0.13111 C 0.45155 -0.13389 0.45138 -0.14107 0.4512 -0.14802 " pathEditMode="relative" ptsTypes="aaaaaaaaaaA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94 0.05837 C 0.03335 0.06509 0.05175 0.07204 0.06877 0.07343 C 0.08579 0.07482 0.08371 0.06834 0.11758 0.06671 C 0.15144 0.06509 0.21448 0.06092 0.27162 0.06324 C 0.32876 0.06556 0.43036 0.10748 0.46058 0.07992 C 0.4908 0.05235 0.45432 -0.04517 0.45311 -0.10192 C 0.45189 -0.15867 0.45259 -0.20431 0.45311 -0.2606 C 0.45363 -0.31689 0.46648 -0.39935 0.45676 -0.43919 C 0.44703 -0.47904 0.41612 -0.49293 0.39423 -0.49942 C 0.37235 -0.50591 0.34891 -0.49178 0.32546 -0.47765 " pathEditMode="relative" ptsTypes="aaaaaaaaaA"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7 -0.04401 C 0.04203 -0.05142 0.05679 -0.0586 0.07486 -0.06416 C 0.09292 -0.06972 0.07677 -0.07621 0.13616 -0.07737 C 0.19556 -0.07852 0.37757 -0.06879 0.43158 -0.07065 C 0.48559 -0.0725 0.45589 -0.06972 0.46041 -0.08918 C 0.46492 -0.10864 0.45763 -0.13365 0.45919 -0.18763 C 0.46075 -0.2416 0.46805 -0.35348 0.47031 -0.41301 C 0.47256 -0.47255 0.48107 -0.50776 0.47291 -0.54482 C 0.46475 -0.58188 0.43991 -0.61454 0.4215 -0.63516 C 0.4031 -0.65578 0.3793 -0.65763 0.3628 -0.66852 C 0.3463 -0.6794 0.32946 -0.69492 0.32269 -0.70025 " pathEditMode="relative" ptsTypes="aaaaaaaaaaA">
                                      <p:cBhvr>
                                        <p:cTn id="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  <p:bldP spid="36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101</Words>
  <Application>Microsoft Macintosh PowerPoint</Application>
  <PresentationFormat>On-screen Show (4:3)</PresentationFormat>
  <Paragraphs>44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Kentucky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Marty Park</dc:creator>
  <cp:lastModifiedBy>Marty Park</cp:lastModifiedBy>
  <cp:revision>7</cp:revision>
  <dcterms:created xsi:type="dcterms:W3CDTF">2011-01-27T16:58:42Z</dcterms:created>
  <dcterms:modified xsi:type="dcterms:W3CDTF">2011-01-27T18:17:16Z</dcterms:modified>
</cp:coreProperties>
</file>