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4DC5F-A922-4F97-9888-8BE6112209EF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2FF13-ECFE-4405-8E33-A6EF82C2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u="sng" dirty="0" smtClean="0"/>
              <a:t>Knowledge Management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828800"/>
          </a:xfrm>
        </p:spPr>
        <p:txBody>
          <a:bodyPr/>
          <a:lstStyle/>
          <a:p>
            <a:endParaRPr lang="en-US" dirty="0" smtClean="0"/>
          </a:p>
          <a:p>
            <a:endParaRPr lang="en-US" sz="1800" dirty="0" smtClean="0"/>
          </a:p>
          <a:p>
            <a:r>
              <a:rPr lang="en-US" sz="1800" b="1" dirty="0" smtClean="0">
                <a:solidFill>
                  <a:schemeClr val="tx1"/>
                </a:solidFill>
              </a:rPr>
              <a:t>Goals of KM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609600"/>
            <a:ext cx="62484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Knowledge Management is the planning, organizing, motivating, and controlling of people, processes, and systems within an organization to ensure knowledge related assets are improved and effectively employed.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2514600" y="12192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72200" y="12192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Arrow 26"/>
          <p:cNvSpPr/>
          <p:nvPr/>
        </p:nvSpPr>
        <p:spPr>
          <a:xfrm>
            <a:off x="3048000" y="1371600"/>
            <a:ext cx="3112008" cy="762000"/>
          </a:xfrm>
          <a:prstGeom prst="leftArrow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Internalization: Create new tacit knowledge from explicit.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3200400" y="1981200"/>
            <a:ext cx="2971800" cy="914400"/>
          </a:xfrm>
          <a:prstGeom prst="rightArrow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Externalization: Convert tacit knowledge to new explicit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52400" y="1600200"/>
            <a:ext cx="2286000" cy="1066800"/>
          </a:xfrm>
          <a:prstGeom prst="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Tacit: Inhibits minds of people and is either impossible or difficult to articulate.  Socialization converts old tacit knowledge to new tacit knowledge.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781800" y="1676400"/>
            <a:ext cx="2209800" cy="1066800"/>
          </a:xfrm>
          <a:prstGeom prst="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Explicit: Knowledge exists in words, documents, data, and computer programs.  Combination creates new knowledge by merging, categorization, and synthesizing new knowledge.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362200" y="3200400"/>
            <a:ext cx="4419600" cy="609600"/>
          </a:xfrm>
          <a:prstGeom prst="round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Incorporated and Embedded By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Shape 60"/>
          <p:cNvCxnSpPr>
            <a:stCxn id="37" idx="2"/>
          </p:cNvCxnSpPr>
          <p:nvPr/>
        </p:nvCxnSpPr>
        <p:spPr>
          <a:xfrm rot="16200000" flipH="1">
            <a:off x="1447800" y="2514600"/>
            <a:ext cx="60960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stCxn id="38" idx="2"/>
          </p:cNvCxnSpPr>
          <p:nvPr/>
        </p:nvCxnSpPr>
        <p:spPr>
          <a:xfrm rot="5400000">
            <a:off x="7105650" y="2495550"/>
            <a:ext cx="533400" cy="1028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0800000" flipV="1">
            <a:off x="1828800" y="3581400"/>
            <a:ext cx="533400" cy="533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228600" y="4114800"/>
            <a:ext cx="3200400" cy="1524000"/>
          </a:xfrm>
          <a:prstGeom prst="triangl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Business Practice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Activity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Relationships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Employees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4" name="Isosceles Triangle 73"/>
          <p:cNvSpPr/>
          <p:nvPr/>
        </p:nvSpPr>
        <p:spPr>
          <a:xfrm>
            <a:off x="5638800" y="4038600"/>
            <a:ext cx="3352800" cy="1600200"/>
          </a:xfrm>
          <a:prstGeom prst="triangle">
            <a:avLst>
              <a:gd name="adj" fmla="val 51154"/>
            </a:avLst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Know What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Know How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Know Why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2971800" y="51816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>
            <a:off x="4229100" y="5524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lowchart: Alternate Process 86"/>
          <p:cNvSpPr/>
          <p:nvPr/>
        </p:nvSpPr>
        <p:spPr>
          <a:xfrm>
            <a:off x="1828800" y="5867400"/>
            <a:ext cx="56388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Improvement of organizations knowledge assets to better knowledge practices, improve organizational behavior, make better decisions and improve performance.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hape 22"/>
          <p:cNvCxnSpPr/>
          <p:nvPr/>
        </p:nvCxnSpPr>
        <p:spPr>
          <a:xfrm>
            <a:off x="6781800" y="3505200"/>
            <a:ext cx="572091" cy="533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57400" y="304800"/>
            <a:ext cx="4800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 is KM Performed?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057400" y="8382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15000" y="8382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066800" y="1295400"/>
            <a:ext cx="1905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/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Individuals performing task personally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867400" y="1295400"/>
            <a:ext cx="2057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Organization: Focus on what managers can do to enable KM goals through social programs.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2667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</a:t>
            </a:r>
            <a:endParaRPr lang="en-US" dirty="0"/>
          </a:p>
        </p:txBody>
      </p:sp>
      <p:cxnSp>
        <p:nvCxnSpPr>
          <p:cNvPr id="50" name="Straight Arrow Connector 49"/>
          <p:cNvCxnSpPr>
            <a:stCxn id="12" idx="3"/>
          </p:cNvCxnSpPr>
          <p:nvPr/>
        </p:nvCxnSpPr>
        <p:spPr>
          <a:xfrm rot="5400000">
            <a:off x="3572156" y="984857"/>
            <a:ext cx="1310388" cy="3882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 flipV="1">
            <a:off x="4953000" y="2362200"/>
            <a:ext cx="15240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2" idx="4"/>
          </p:cNvCxnSpPr>
          <p:nvPr/>
        </p:nvCxnSpPr>
        <p:spPr>
          <a:xfrm rot="16200000" flipH="1">
            <a:off x="6610350" y="2724150"/>
            <a:ext cx="12954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Alternate Process 56"/>
          <p:cNvSpPr/>
          <p:nvPr/>
        </p:nvSpPr>
        <p:spPr>
          <a:xfrm>
            <a:off x="1066800" y="3810000"/>
            <a:ext cx="2057400" cy="1143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Communities of Practice: Organizations following KM guidelines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Flowchart: Alternate Process 57"/>
          <p:cNvSpPr/>
          <p:nvPr/>
        </p:nvSpPr>
        <p:spPr>
          <a:xfrm>
            <a:off x="3810000" y="3810000"/>
            <a:ext cx="1905000" cy="1143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Self Organizing Groups: Taking initiative amongst team members.</a:t>
            </a:r>
          </a:p>
        </p:txBody>
      </p:sp>
      <p:sp>
        <p:nvSpPr>
          <p:cNvPr id="59" name="Flowchart: Alternate Process 58"/>
          <p:cNvSpPr/>
          <p:nvPr/>
        </p:nvSpPr>
        <p:spPr>
          <a:xfrm>
            <a:off x="6477000" y="3810000"/>
            <a:ext cx="1828800" cy="1143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</a:rPr>
              <a:t>Expert Networks: Knowledgeable managers sharing information amongst organization members.</a:t>
            </a:r>
            <a:endParaRPr lang="en-US" sz="13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57" idx="2"/>
          </p:cNvCxnSpPr>
          <p:nvPr/>
        </p:nvCxnSpPr>
        <p:spPr>
          <a:xfrm rot="16200000" flipH="1">
            <a:off x="2762250" y="4286250"/>
            <a:ext cx="457200" cy="179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8" idx="2"/>
          </p:cNvCxnSpPr>
          <p:nvPr/>
        </p:nvCxnSpPr>
        <p:spPr>
          <a:xfrm rot="5400000">
            <a:off x="4476750" y="52006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9" idx="2"/>
          </p:cNvCxnSpPr>
          <p:nvPr/>
        </p:nvCxnSpPr>
        <p:spPr>
          <a:xfrm rot="5400000">
            <a:off x="6210300" y="4229100"/>
            <a:ext cx="4572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loud Callout 65"/>
          <p:cNvSpPr/>
          <p:nvPr/>
        </p:nvSpPr>
        <p:spPr>
          <a:xfrm>
            <a:off x="3124200" y="5486400"/>
            <a:ext cx="3200400" cy="1066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 is KM Transferred?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>
            <a:stCxn id="11" idx="4"/>
          </p:cNvCxnSpPr>
          <p:nvPr/>
        </p:nvCxnSpPr>
        <p:spPr>
          <a:xfrm rot="16200000" flipH="1">
            <a:off x="1466850" y="2990850"/>
            <a:ext cx="1143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1" idx="5"/>
          </p:cNvCxnSpPr>
          <p:nvPr/>
        </p:nvCxnSpPr>
        <p:spPr>
          <a:xfrm rot="16200000" flipH="1">
            <a:off x="3053415" y="1910415"/>
            <a:ext cx="1310388" cy="2031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352800" y="1219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http://t3.gstatic.com/images?q=tbn:ANd9GcSrVucH1_olKdJ-LxC-D2bUyYUunRqNKaP7ig8UBQITx0OsbGe2M85U1Vk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143000"/>
            <a:ext cx="1343025" cy="13430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981200" y="762000"/>
            <a:ext cx="17526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Codification: </a:t>
            </a:r>
            <a:r>
              <a:rPr lang="en-US" sz="1000" dirty="0" smtClean="0">
                <a:solidFill>
                  <a:schemeClr val="tx1"/>
                </a:solidFill>
              </a:rPr>
              <a:t>Electronic Documents that store knowledge and permit easy use.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4953000" y="762000"/>
            <a:ext cx="1752600" cy="838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Personalization: </a:t>
            </a:r>
            <a:r>
              <a:rPr lang="en-US" sz="1000" dirty="0" smtClean="0">
                <a:solidFill>
                  <a:schemeClr val="tx1"/>
                </a:solidFill>
              </a:rPr>
              <a:t>Person to person knowledge and sharing of expertise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2800" y="381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Transfer Schools </a:t>
            </a:r>
          </a:p>
        </p:txBody>
      </p:sp>
      <p:cxnSp>
        <p:nvCxnSpPr>
          <p:cNvPr id="6" name="Straight Arrow Connector 5"/>
          <p:cNvCxnSpPr>
            <a:stCxn id="2" idx="2"/>
          </p:cNvCxnSpPr>
          <p:nvPr/>
        </p:nvCxnSpPr>
        <p:spPr>
          <a:xfrm rot="16200000" flipH="1">
            <a:off x="3219450" y="1238250"/>
            <a:ext cx="533400" cy="1257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2"/>
          </p:cNvCxnSpPr>
          <p:nvPr/>
        </p:nvCxnSpPr>
        <p:spPr>
          <a:xfrm rot="5400000">
            <a:off x="4895850" y="1200150"/>
            <a:ext cx="533400" cy="133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971800" y="2209800"/>
            <a:ext cx="27432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Organization: What is finally needed for KM to work.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1524000" y="3200400"/>
            <a:ext cx="1447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90600" y="36576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CKO: Chief Knowledge Officer.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0" y="47244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KM Department</a:t>
            </a:r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810000" y="5486400"/>
            <a:ext cx="1219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Multiple KM Departments for diversity amongst organization.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0" y="4343400"/>
            <a:ext cx="1219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Single straightforward Department.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7162800" y="3505200"/>
            <a:ext cx="1600200" cy="3048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Organizational Culture: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 influence of KM practices to motivate individuals within an organization to utilize effective knowledge based assents and efficiency.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Elbow Connector 30"/>
          <p:cNvCxnSpPr/>
          <p:nvPr/>
        </p:nvCxnSpPr>
        <p:spPr>
          <a:xfrm>
            <a:off x="1524000" y="4495800"/>
            <a:ext cx="6858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52800" y="48006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3314700" y="53721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1" idx="3"/>
          </p:cNvCxnSpPr>
          <p:nvPr/>
        </p:nvCxnSpPr>
        <p:spPr>
          <a:xfrm>
            <a:off x="5029200" y="4762500"/>
            <a:ext cx="2133600" cy="4953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8" idx="3"/>
          </p:cNvCxnSpPr>
          <p:nvPr/>
        </p:nvCxnSpPr>
        <p:spPr>
          <a:xfrm flipV="1">
            <a:off x="5029200" y="5257800"/>
            <a:ext cx="2133600" cy="647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t3.gstatic.com/images?q=tbn:ANd9GcT4UJ3W4zIzxqbY8rquTpvG3O9TMaeFfQJPq9YRlinVnWX4Fws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066800"/>
            <a:ext cx="2257425" cy="2019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286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Knowledge Management 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teb246</cp:lastModifiedBy>
  <cp:revision>13</cp:revision>
  <dcterms:created xsi:type="dcterms:W3CDTF">2011-01-22T15:05:39Z</dcterms:created>
  <dcterms:modified xsi:type="dcterms:W3CDTF">2011-01-27T21:36:06Z</dcterms:modified>
</cp:coreProperties>
</file>