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6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8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2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6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78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8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2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4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8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866E-B24F-4378-A7E8-EB015E0881F3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327C0-0618-4AAD-A002-9C5FED6B1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9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9100"/>
            <a:ext cx="6438900" cy="6438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/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886200"/>
            <a:ext cx="2971798" cy="22308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14400" y="4419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ORGANIZATIONAL</a:t>
            </a:r>
          </a:p>
          <a:p>
            <a:pPr algn="ctr"/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LEARNING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4038600"/>
            <a:ext cx="3048000" cy="13542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KNOWLEDGE MANAGEMENT</a:t>
            </a:r>
            <a:r>
              <a:rPr lang="en-US" sz="1600" b="1" dirty="0" smtClean="0"/>
              <a:t>: the strategic use of resources to foster the creation, sharing, organization, and use of knowledge within an organization</a:t>
            </a:r>
            <a:endParaRPr lang="en-US" b="1" dirty="0" smtClean="0"/>
          </a:p>
        </p:txBody>
      </p:sp>
      <p:sp>
        <p:nvSpPr>
          <p:cNvPr id="19" name="Oval 18"/>
          <p:cNvSpPr/>
          <p:nvPr/>
        </p:nvSpPr>
        <p:spPr>
          <a:xfrm>
            <a:off x="3962400" y="76200"/>
            <a:ext cx="1143000" cy="1143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19800" y="1295400"/>
            <a:ext cx="1066800" cy="762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Isosceles Triangle 20"/>
          <p:cNvSpPr/>
          <p:nvPr/>
        </p:nvSpPr>
        <p:spPr>
          <a:xfrm>
            <a:off x="5486400" y="76200"/>
            <a:ext cx="1676400" cy="990600"/>
          </a:xfrm>
          <a:prstGeom prst="triangl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24300" y="4191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INFORMATI0N SYSTEMS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905500" y="1371600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  </a:t>
            </a:r>
            <a:r>
              <a:rPr lang="en-US" sz="1600" dirty="0"/>
              <a:t>D</a:t>
            </a:r>
            <a:r>
              <a:rPr lang="en-US" sz="1600" dirty="0" smtClean="0"/>
              <a:t>edicated Resources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0" y="4191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</a:t>
            </a:r>
          </a:p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200650" y="2525432"/>
            <a:ext cx="838200" cy="490954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7" name="Hexagon 26"/>
          <p:cNvSpPr/>
          <p:nvPr/>
        </p:nvSpPr>
        <p:spPr>
          <a:xfrm>
            <a:off x="4343400" y="1371600"/>
            <a:ext cx="1219200" cy="914400"/>
          </a:xfrm>
          <a:prstGeom prst="hexag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1627257"/>
            <a:ext cx="12192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NETWORKS</a:t>
            </a:r>
            <a:endParaRPr lang="en-US" sz="17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477000" y="2286000"/>
            <a:ext cx="152400" cy="643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>
            <a:off x="4953000" y="2438400"/>
            <a:ext cx="152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/>
          <p:nvPr/>
        </p:nvCxnSpPr>
        <p:spPr>
          <a:xfrm>
            <a:off x="4038600" y="1219200"/>
            <a:ext cx="457200" cy="13884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Straight Arrow Connector 1029"/>
          <p:cNvCxnSpPr/>
          <p:nvPr/>
        </p:nvCxnSpPr>
        <p:spPr>
          <a:xfrm>
            <a:off x="5652655" y="1295400"/>
            <a:ext cx="138545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/>
          <p:nvPr/>
        </p:nvCxnSpPr>
        <p:spPr>
          <a:xfrm>
            <a:off x="5709804" y="3037609"/>
            <a:ext cx="1143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41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685800"/>
            <a:ext cx="8915400" cy="7620000"/>
          </a:xfrm>
        </p:spPr>
      </p:pic>
      <p:sp>
        <p:nvSpPr>
          <p:cNvPr id="6" name="Rectangle 5"/>
          <p:cNvSpPr/>
          <p:nvPr/>
        </p:nvSpPr>
        <p:spPr>
          <a:xfrm>
            <a:off x="838200" y="1676400"/>
            <a:ext cx="6553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369332"/>
            <a:ext cx="3200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LOOK INSIDE…</a:t>
            </a:r>
            <a:endParaRPr lang="en-US" sz="3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59596"/>
            <a:ext cx="7010400" cy="31292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Left Arrow 8"/>
          <p:cNvSpPr/>
          <p:nvPr/>
        </p:nvSpPr>
        <p:spPr>
          <a:xfrm>
            <a:off x="609600" y="2438400"/>
            <a:ext cx="762000" cy="1752600"/>
          </a:xfrm>
          <a:prstGeom prst="leftArrow">
            <a:avLst>
              <a:gd name="adj1" fmla="val 50000"/>
              <a:gd name="adj2" fmla="val 4818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72200" y="2200870"/>
            <a:ext cx="1371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Contribution of acquired knowledge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8200" y="3127664"/>
            <a:ext cx="1371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Socialization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9000" y="2455994"/>
            <a:ext cx="8382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Fusion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3124200"/>
            <a:ext cx="1371600" cy="3727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Codification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Fostering knowledge by engendering a dialogue between TACIT and EXPLICIT knowledge:</a:t>
            </a:r>
            <a:endParaRPr lang="en-US" sz="2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607" y="1295400"/>
            <a:ext cx="9294207" cy="4419600"/>
          </a:xfrm>
        </p:spPr>
      </p:pic>
      <p:sp>
        <p:nvSpPr>
          <p:cNvPr id="6" name="TextBox 5"/>
          <p:cNvSpPr txBox="1"/>
          <p:nvPr/>
        </p:nvSpPr>
        <p:spPr>
          <a:xfrm>
            <a:off x="7010400" y="2429470"/>
            <a:ext cx="13716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</a:rPr>
              <a:t>Contribution of acquired knowledge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657600"/>
            <a:ext cx="13716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Socialization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2678668"/>
            <a:ext cx="8382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Fusion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626427"/>
            <a:ext cx="1371600" cy="3727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Codification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6757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TACIT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40436" y="164395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TACIT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471510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TACIT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166928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TACIT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6282" y="1764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EXPLICIT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5800" y="1676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EXPLICIT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04209" y="467572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EXPLICIT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450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EXPLICIT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7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Fostering knowledge by engendering a dialogue between TACIT and EXPLICIT knowledge: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10</cp:revision>
  <dcterms:created xsi:type="dcterms:W3CDTF">2011-01-25T01:04:07Z</dcterms:created>
  <dcterms:modified xsi:type="dcterms:W3CDTF">2011-01-25T20:34:48Z</dcterms:modified>
</cp:coreProperties>
</file>