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BFBA74-F8E2-C541-A1DC-EC87A4628A61}" v="3" dt="2023-04-20T22:26:42.2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14"/>
    <p:restoredTop sz="94694"/>
  </p:normalViewPr>
  <p:slideViewPr>
    <p:cSldViewPr snapToGrid="0">
      <p:cViewPr varScale="1">
        <p:scale>
          <a:sx n="121" d="100"/>
          <a:sy n="121" d="100"/>
        </p:scale>
        <p:origin x="21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6838A0-5003-4D8F-90FE-D421995015FF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B595D0D-451D-4644-801E-66812EAC992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Engage students in hands-on activities.</a:t>
          </a:r>
        </a:p>
      </dgm:t>
    </dgm:pt>
    <dgm:pt modelId="{A2B66259-9097-4763-B466-270317D0F887}" type="parTrans" cxnId="{1BBAFFEA-1121-409F-9CC8-8D4F11B92D96}">
      <dgm:prSet/>
      <dgm:spPr/>
      <dgm:t>
        <a:bodyPr/>
        <a:lstStyle/>
        <a:p>
          <a:endParaRPr lang="en-US"/>
        </a:p>
      </dgm:t>
    </dgm:pt>
    <dgm:pt modelId="{7836EAE0-B2C1-4F89-9E35-B9DABE7D8BFE}" type="sibTrans" cxnId="{1BBAFFEA-1121-409F-9CC8-8D4F11B92D96}">
      <dgm:prSet/>
      <dgm:spPr/>
      <dgm:t>
        <a:bodyPr/>
        <a:lstStyle/>
        <a:p>
          <a:endParaRPr lang="en-US"/>
        </a:p>
      </dgm:t>
    </dgm:pt>
    <dgm:pt modelId="{AC944542-0295-46FA-AD54-1DF51F43041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Encourage students to reflect on what they learned/observed and how those ideas might apply in other applications. </a:t>
          </a:r>
        </a:p>
      </dgm:t>
    </dgm:pt>
    <dgm:pt modelId="{3F0430B9-B60A-45FE-AD9B-DCF65464783E}" type="parTrans" cxnId="{8D51A603-E668-42F2-912A-0274ECDA60C3}">
      <dgm:prSet/>
      <dgm:spPr/>
      <dgm:t>
        <a:bodyPr/>
        <a:lstStyle/>
        <a:p>
          <a:endParaRPr lang="en-US"/>
        </a:p>
      </dgm:t>
    </dgm:pt>
    <dgm:pt modelId="{02BD63B1-994A-4BD5-A7B4-D3D2EDC03928}" type="sibTrans" cxnId="{8D51A603-E668-42F2-912A-0274ECDA60C3}">
      <dgm:prSet/>
      <dgm:spPr/>
      <dgm:t>
        <a:bodyPr/>
        <a:lstStyle/>
        <a:p>
          <a:endParaRPr lang="en-US"/>
        </a:p>
      </dgm:t>
    </dgm:pt>
    <dgm:pt modelId="{C9700BEF-B42D-416C-83FA-41844B4216D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Provide opportunities to test their ideas through experimentation in practical situations.</a:t>
          </a:r>
        </a:p>
      </dgm:t>
    </dgm:pt>
    <dgm:pt modelId="{404DD8EB-35C6-455E-AE8C-B82CCD92E223}" type="parTrans" cxnId="{9F69B9D6-63CB-4EC9-BBDC-8344AAA98FBD}">
      <dgm:prSet/>
      <dgm:spPr/>
      <dgm:t>
        <a:bodyPr/>
        <a:lstStyle/>
        <a:p>
          <a:endParaRPr lang="en-US"/>
        </a:p>
      </dgm:t>
    </dgm:pt>
    <dgm:pt modelId="{A75DF04A-07BC-4395-9DDE-2BAD7897AA3F}" type="sibTrans" cxnId="{9F69B9D6-63CB-4EC9-BBDC-8344AAA98FBD}">
      <dgm:prSet/>
      <dgm:spPr/>
      <dgm:t>
        <a:bodyPr/>
        <a:lstStyle/>
        <a:p>
          <a:endParaRPr lang="en-US"/>
        </a:p>
      </dgm:t>
    </dgm:pt>
    <dgm:pt modelId="{D7B9F166-5066-479F-813F-A5EFF1E15D4C}" type="pres">
      <dgm:prSet presAssocID="{DE6838A0-5003-4D8F-90FE-D421995015FF}" presName="root" presStyleCnt="0">
        <dgm:presLayoutVars>
          <dgm:dir/>
          <dgm:resizeHandles val="exact"/>
        </dgm:presLayoutVars>
      </dgm:prSet>
      <dgm:spPr/>
    </dgm:pt>
    <dgm:pt modelId="{9B40B7F4-C04E-49F3-9CBE-4E5CEBF48733}" type="pres">
      <dgm:prSet presAssocID="{3B595D0D-451D-4644-801E-66812EAC9925}" presName="compNode" presStyleCnt="0"/>
      <dgm:spPr/>
    </dgm:pt>
    <dgm:pt modelId="{204F53E3-1790-4208-9040-1B1DDB9C4156}" type="pres">
      <dgm:prSet presAssocID="{3B595D0D-451D-4644-801E-66812EAC9925}" presName="bgRect" presStyleLbl="bgShp" presStyleIdx="0" presStyleCnt="3"/>
      <dgm:spPr/>
    </dgm:pt>
    <dgm:pt modelId="{78D37488-4885-4C7D-B417-777C365578BE}" type="pres">
      <dgm:prSet presAssocID="{3B595D0D-451D-4644-801E-66812EAC9925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ign Language"/>
        </a:ext>
      </dgm:extLst>
    </dgm:pt>
    <dgm:pt modelId="{65CCE336-2B19-4337-BBF6-1964B4235606}" type="pres">
      <dgm:prSet presAssocID="{3B595D0D-451D-4644-801E-66812EAC9925}" presName="spaceRect" presStyleCnt="0"/>
      <dgm:spPr/>
    </dgm:pt>
    <dgm:pt modelId="{3BA43B90-370F-4280-8C46-8D67676BAADA}" type="pres">
      <dgm:prSet presAssocID="{3B595D0D-451D-4644-801E-66812EAC9925}" presName="parTx" presStyleLbl="revTx" presStyleIdx="0" presStyleCnt="3">
        <dgm:presLayoutVars>
          <dgm:chMax val="0"/>
          <dgm:chPref val="0"/>
        </dgm:presLayoutVars>
      </dgm:prSet>
      <dgm:spPr/>
    </dgm:pt>
    <dgm:pt modelId="{621CD312-6B14-4871-BC79-105E0F1320E2}" type="pres">
      <dgm:prSet presAssocID="{7836EAE0-B2C1-4F89-9E35-B9DABE7D8BFE}" presName="sibTrans" presStyleCnt="0"/>
      <dgm:spPr/>
    </dgm:pt>
    <dgm:pt modelId="{386F71B1-7B9B-491D-A6D3-2E3187440141}" type="pres">
      <dgm:prSet presAssocID="{AC944542-0295-46FA-AD54-1DF51F43041A}" presName="compNode" presStyleCnt="0"/>
      <dgm:spPr/>
    </dgm:pt>
    <dgm:pt modelId="{13DEE67D-7E95-4FE4-AC9A-49B325D7DD18}" type="pres">
      <dgm:prSet presAssocID="{AC944542-0295-46FA-AD54-1DF51F43041A}" presName="bgRect" presStyleLbl="bgShp" presStyleIdx="1" presStyleCnt="3"/>
      <dgm:spPr/>
    </dgm:pt>
    <dgm:pt modelId="{C3F37455-1C17-4DA5-A9BE-AE75D87F89E2}" type="pres">
      <dgm:prSet presAssocID="{AC944542-0295-46FA-AD54-1DF51F43041A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Group Brainstorm"/>
        </a:ext>
      </dgm:extLst>
    </dgm:pt>
    <dgm:pt modelId="{48BD39DC-FDE8-403A-A5EB-D113F4566FD0}" type="pres">
      <dgm:prSet presAssocID="{AC944542-0295-46FA-AD54-1DF51F43041A}" presName="spaceRect" presStyleCnt="0"/>
      <dgm:spPr/>
    </dgm:pt>
    <dgm:pt modelId="{2755A1F6-5295-4CB6-BDCC-59A87BAC54DA}" type="pres">
      <dgm:prSet presAssocID="{AC944542-0295-46FA-AD54-1DF51F43041A}" presName="parTx" presStyleLbl="revTx" presStyleIdx="1" presStyleCnt="3">
        <dgm:presLayoutVars>
          <dgm:chMax val="0"/>
          <dgm:chPref val="0"/>
        </dgm:presLayoutVars>
      </dgm:prSet>
      <dgm:spPr/>
    </dgm:pt>
    <dgm:pt modelId="{9056C12C-BB24-482F-BEDA-55AB506C8BDA}" type="pres">
      <dgm:prSet presAssocID="{02BD63B1-994A-4BD5-A7B4-D3D2EDC03928}" presName="sibTrans" presStyleCnt="0"/>
      <dgm:spPr/>
    </dgm:pt>
    <dgm:pt modelId="{04BD0CF1-6221-465F-AF48-1D799CCC755D}" type="pres">
      <dgm:prSet presAssocID="{C9700BEF-B42D-416C-83FA-41844B4216D3}" presName="compNode" presStyleCnt="0"/>
      <dgm:spPr/>
    </dgm:pt>
    <dgm:pt modelId="{B9765E57-EB15-4ACB-B183-AD55134FB194}" type="pres">
      <dgm:prSet presAssocID="{C9700BEF-B42D-416C-83FA-41844B4216D3}" presName="bgRect" presStyleLbl="bgShp" presStyleIdx="2" presStyleCnt="3"/>
      <dgm:spPr/>
    </dgm:pt>
    <dgm:pt modelId="{DC1688A5-ADAC-4B72-BFC8-88D97F258B6D}" type="pres">
      <dgm:prSet presAssocID="{C9700BEF-B42D-416C-83FA-41844B4216D3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Light Bulb and Gear"/>
        </a:ext>
      </dgm:extLst>
    </dgm:pt>
    <dgm:pt modelId="{D1361E32-11CE-4553-ADA1-84CEBB0C02DE}" type="pres">
      <dgm:prSet presAssocID="{C9700BEF-B42D-416C-83FA-41844B4216D3}" presName="spaceRect" presStyleCnt="0"/>
      <dgm:spPr/>
    </dgm:pt>
    <dgm:pt modelId="{A1EA03F3-C256-49BD-8ED2-D2F1E18B7014}" type="pres">
      <dgm:prSet presAssocID="{C9700BEF-B42D-416C-83FA-41844B4216D3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8D51A603-E668-42F2-912A-0274ECDA60C3}" srcId="{DE6838A0-5003-4D8F-90FE-D421995015FF}" destId="{AC944542-0295-46FA-AD54-1DF51F43041A}" srcOrd="1" destOrd="0" parTransId="{3F0430B9-B60A-45FE-AD9B-DCF65464783E}" sibTransId="{02BD63B1-994A-4BD5-A7B4-D3D2EDC03928}"/>
    <dgm:cxn modelId="{7B59C828-7FCD-479F-A6FE-D3FA40C84805}" type="presOf" srcId="{AC944542-0295-46FA-AD54-1DF51F43041A}" destId="{2755A1F6-5295-4CB6-BDCC-59A87BAC54DA}" srcOrd="0" destOrd="0" presId="urn:microsoft.com/office/officeart/2018/2/layout/IconVerticalSolidList"/>
    <dgm:cxn modelId="{7D655E40-F7BF-4627-87E2-9F24A3526A1B}" type="presOf" srcId="{C9700BEF-B42D-416C-83FA-41844B4216D3}" destId="{A1EA03F3-C256-49BD-8ED2-D2F1E18B7014}" srcOrd="0" destOrd="0" presId="urn:microsoft.com/office/officeart/2018/2/layout/IconVerticalSolidList"/>
    <dgm:cxn modelId="{4962E04A-491C-4AEC-BE73-2BB249E518C5}" type="presOf" srcId="{DE6838A0-5003-4D8F-90FE-D421995015FF}" destId="{D7B9F166-5066-479F-813F-A5EFF1E15D4C}" srcOrd="0" destOrd="0" presId="urn:microsoft.com/office/officeart/2018/2/layout/IconVerticalSolidList"/>
    <dgm:cxn modelId="{3D31A364-3A4A-4B56-95FD-9B9C005DDBFD}" type="presOf" srcId="{3B595D0D-451D-4644-801E-66812EAC9925}" destId="{3BA43B90-370F-4280-8C46-8D67676BAADA}" srcOrd="0" destOrd="0" presId="urn:microsoft.com/office/officeart/2018/2/layout/IconVerticalSolidList"/>
    <dgm:cxn modelId="{9F69B9D6-63CB-4EC9-BBDC-8344AAA98FBD}" srcId="{DE6838A0-5003-4D8F-90FE-D421995015FF}" destId="{C9700BEF-B42D-416C-83FA-41844B4216D3}" srcOrd="2" destOrd="0" parTransId="{404DD8EB-35C6-455E-AE8C-B82CCD92E223}" sibTransId="{A75DF04A-07BC-4395-9DDE-2BAD7897AA3F}"/>
    <dgm:cxn modelId="{1BBAFFEA-1121-409F-9CC8-8D4F11B92D96}" srcId="{DE6838A0-5003-4D8F-90FE-D421995015FF}" destId="{3B595D0D-451D-4644-801E-66812EAC9925}" srcOrd="0" destOrd="0" parTransId="{A2B66259-9097-4763-B466-270317D0F887}" sibTransId="{7836EAE0-B2C1-4F89-9E35-B9DABE7D8BFE}"/>
    <dgm:cxn modelId="{01CEDC39-BED4-4B45-BC16-A51DFF622658}" type="presParOf" srcId="{D7B9F166-5066-479F-813F-A5EFF1E15D4C}" destId="{9B40B7F4-C04E-49F3-9CBE-4E5CEBF48733}" srcOrd="0" destOrd="0" presId="urn:microsoft.com/office/officeart/2018/2/layout/IconVerticalSolidList"/>
    <dgm:cxn modelId="{05E7AB1C-2E29-49B3-BD4B-B19D378D36C7}" type="presParOf" srcId="{9B40B7F4-C04E-49F3-9CBE-4E5CEBF48733}" destId="{204F53E3-1790-4208-9040-1B1DDB9C4156}" srcOrd="0" destOrd="0" presId="urn:microsoft.com/office/officeart/2018/2/layout/IconVerticalSolidList"/>
    <dgm:cxn modelId="{A34A2931-504E-4EFD-926E-9B5F504A93F4}" type="presParOf" srcId="{9B40B7F4-C04E-49F3-9CBE-4E5CEBF48733}" destId="{78D37488-4885-4C7D-B417-777C365578BE}" srcOrd="1" destOrd="0" presId="urn:microsoft.com/office/officeart/2018/2/layout/IconVerticalSolidList"/>
    <dgm:cxn modelId="{1C74AE0A-F264-4BA2-BB68-020A27D50D62}" type="presParOf" srcId="{9B40B7F4-C04E-49F3-9CBE-4E5CEBF48733}" destId="{65CCE336-2B19-4337-BBF6-1964B4235606}" srcOrd="2" destOrd="0" presId="urn:microsoft.com/office/officeart/2018/2/layout/IconVerticalSolidList"/>
    <dgm:cxn modelId="{BFFAE7A5-8E99-4E4C-A236-97E89F77A1CC}" type="presParOf" srcId="{9B40B7F4-C04E-49F3-9CBE-4E5CEBF48733}" destId="{3BA43B90-370F-4280-8C46-8D67676BAADA}" srcOrd="3" destOrd="0" presId="urn:microsoft.com/office/officeart/2018/2/layout/IconVerticalSolidList"/>
    <dgm:cxn modelId="{CA18E177-7753-4FC6-BC08-617BF51A3620}" type="presParOf" srcId="{D7B9F166-5066-479F-813F-A5EFF1E15D4C}" destId="{621CD312-6B14-4871-BC79-105E0F1320E2}" srcOrd="1" destOrd="0" presId="urn:microsoft.com/office/officeart/2018/2/layout/IconVerticalSolidList"/>
    <dgm:cxn modelId="{24D7D373-0931-486F-978B-C6451807005B}" type="presParOf" srcId="{D7B9F166-5066-479F-813F-A5EFF1E15D4C}" destId="{386F71B1-7B9B-491D-A6D3-2E3187440141}" srcOrd="2" destOrd="0" presId="urn:microsoft.com/office/officeart/2018/2/layout/IconVerticalSolidList"/>
    <dgm:cxn modelId="{CF010A59-1D49-43EB-9F6E-B84DA1096FEE}" type="presParOf" srcId="{386F71B1-7B9B-491D-A6D3-2E3187440141}" destId="{13DEE67D-7E95-4FE4-AC9A-49B325D7DD18}" srcOrd="0" destOrd="0" presId="urn:microsoft.com/office/officeart/2018/2/layout/IconVerticalSolidList"/>
    <dgm:cxn modelId="{F3907368-788F-425F-99D9-EC93BA3CF544}" type="presParOf" srcId="{386F71B1-7B9B-491D-A6D3-2E3187440141}" destId="{C3F37455-1C17-4DA5-A9BE-AE75D87F89E2}" srcOrd="1" destOrd="0" presId="urn:microsoft.com/office/officeart/2018/2/layout/IconVerticalSolidList"/>
    <dgm:cxn modelId="{301DD480-26D9-40F8-A8FE-640F59732EE6}" type="presParOf" srcId="{386F71B1-7B9B-491D-A6D3-2E3187440141}" destId="{48BD39DC-FDE8-403A-A5EB-D113F4566FD0}" srcOrd="2" destOrd="0" presId="urn:microsoft.com/office/officeart/2018/2/layout/IconVerticalSolidList"/>
    <dgm:cxn modelId="{8E4BAA05-8D02-4F50-85D0-D088A7AB9D86}" type="presParOf" srcId="{386F71B1-7B9B-491D-A6D3-2E3187440141}" destId="{2755A1F6-5295-4CB6-BDCC-59A87BAC54DA}" srcOrd="3" destOrd="0" presId="urn:microsoft.com/office/officeart/2018/2/layout/IconVerticalSolidList"/>
    <dgm:cxn modelId="{10ACF6D3-2DB5-457A-9DFE-B47C3D8E685F}" type="presParOf" srcId="{D7B9F166-5066-479F-813F-A5EFF1E15D4C}" destId="{9056C12C-BB24-482F-BEDA-55AB506C8BDA}" srcOrd="3" destOrd="0" presId="urn:microsoft.com/office/officeart/2018/2/layout/IconVerticalSolidList"/>
    <dgm:cxn modelId="{19F25C75-B9E7-481C-A04B-F29AAF347757}" type="presParOf" srcId="{D7B9F166-5066-479F-813F-A5EFF1E15D4C}" destId="{04BD0CF1-6221-465F-AF48-1D799CCC755D}" srcOrd="4" destOrd="0" presId="urn:microsoft.com/office/officeart/2018/2/layout/IconVerticalSolidList"/>
    <dgm:cxn modelId="{F83AD4DA-DB11-4148-A743-04EF80EF8CFB}" type="presParOf" srcId="{04BD0CF1-6221-465F-AF48-1D799CCC755D}" destId="{B9765E57-EB15-4ACB-B183-AD55134FB194}" srcOrd="0" destOrd="0" presId="urn:microsoft.com/office/officeart/2018/2/layout/IconVerticalSolidList"/>
    <dgm:cxn modelId="{48B5810B-75BD-44DD-8A52-DF7E4AFD2A02}" type="presParOf" srcId="{04BD0CF1-6221-465F-AF48-1D799CCC755D}" destId="{DC1688A5-ADAC-4B72-BFC8-88D97F258B6D}" srcOrd="1" destOrd="0" presId="urn:microsoft.com/office/officeart/2018/2/layout/IconVerticalSolidList"/>
    <dgm:cxn modelId="{BA580024-1D4F-4FFA-8C8E-6EDD10E50FEA}" type="presParOf" srcId="{04BD0CF1-6221-465F-AF48-1D799CCC755D}" destId="{D1361E32-11CE-4553-ADA1-84CEBB0C02DE}" srcOrd="2" destOrd="0" presId="urn:microsoft.com/office/officeart/2018/2/layout/IconVerticalSolidList"/>
    <dgm:cxn modelId="{8F065D29-6C29-4248-AE4D-EB49D9F7CB04}" type="presParOf" srcId="{04BD0CF1-6221-465F-AF48-1D799CCC755D}" destId="{A1EA03F3-C256-49BD-8ED2-D2F1E18B7014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06358FD-730E-4C64-B9E7-378154445A5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67C885BF-89BF-4291-88C7-17F5D0070C5C}">
      <dgm:prSet/>
      <dgm:spPr/>
      <dgm:t>
        <a:bodyPr/>
        <a:lstStyle/>
        <a:p>
          <a:r>
            <a:rPr lang="en-US"/>
            <a:t>People with a </a:t>
          </a:r>
          <a:r>
            <a:rPr lang="en-US" b="1"/>
            <a:t>converging learning style</a:t>
          </a:r>
          <a:r>
            <a:rPr lang="en-US"/>
            <a:t> prefer to learning through abstract conceptualization and active experimentation.</a:t>
          </a:r>
        </a:p>
      </dgm:t>
    </dgm:pt>
    <dgm:pt modelId="{966EE55D-5063-4791-9F35-3D09AE01F631}" type="parTrans" cxnId="{99446ABA-B4D3-457D-853E-A6AD137DE9D3}">
      <dgm:prSet/>
      <dgm:spPr/>
      <dgm:t>
        <a:bodyPr/>
        <a:lstStyle/>
        <a:p>
          <a:endParaRPr lang="en-US"/>
        </a:p>
      </dgm:t>
    </dgm:pt>
    <dgm:pt modelId="{64E56C16-7719-485E-8568-C32A42AEF17D}" type="sibTrans" cxnId="{99446ABA-B4D3-457D-853E-A6AD137DE9D3}">
      <dgm:prSet/>
      <dgm:spPr/>
      <dgm:t>
        <a:bodyPr/>
        <a:lstStyle/>
        <a:p>
          <a:endParaRPr lang="en-US"/>
        </a:p>
      </dgm:t>
    </dgm:pt>
    <dgm:pt modelId="{6285D07C-52D1-44EC-A6AF-AE33225FFDA8}">
      <dgm:prSet/>
      <dgm:spPr/>
      <dgm:t>
        <a:bodyPr/>
        <a:lstStyle/>
        <a:p>
          <a:r>
            <a:rPr lang="en-US"/>
            <a:t>Those with a </a:t>
          </a:r>
          <a:r>
            <a:rPr lang="en-US" b="1"/>
            <a:t>diverging learning style</a:t>
          </a:r>
          <a:r>
            <a:rPr lang="en-US"/>
            <a:t> prefer concrete experience and reflective observation.</a:t>
          </a:r>
        </a:p>
      </dgm:t>
    </dgm:pt>
    <dgm:pt modelId="{E72F70B5-C2E1-408E-8710-7CBE8124469A}" type="parTrans" cxnId="{00EC523D-BBFB-4F5A-B75A-1AE8EC9624B2}">
      <dgm:prSet/>
      <dgm:spPr/>
      <dgm:t>
        <a:bodyPr/>
        <a:lstStyle/>
        <a:p>
          <a:endParaRPr lang="en-US"/>
        </a:p>
      </dgm:t>
    </dgm:pt>
    <dgm:pt modelId="{D44EA88B-CB7E-4D38-ADFA-011F328D680E}" type="sibTrans" cxnId="{00EC523D-BBFB-4F5A-B75A-1AE8EC9624B2}">
      <dgm:prSet/>
      <dgm:spPr/>
      <dgm:t>
        <a:bodyPr/>
        <a:lstStyle/>
        <a:p>
          <a:endParaRPr lang="en-US"/>
        </a:p>
      </dgm:t>
    </dgm:pt>
    <dgm:pt modelId="{67233D28-E869-4FE7-AAF6-2FB807FF556B}">
      <dgm:prSet/>
      <dgm:spPr/>
      <dgm:t>
        <a:bodyPr/>
        <a:lstStyle/>
        <a:p>
          <a:r>
            <a:rPr lang="en-US"/>
            <a:t>The </a:t>
          </a:r>
          <a:r>
            <a:rPr lang="en-US" b="1"/>
            <a:t>assimilating style</a:t>
          </a:r>
          <a:r>
            <a:rPr lang="en-US"/>
            <a:t> is associated with abstract conceptualization and reflective observation.</a:t>
          </a:r>
        </a:p>
      </dgm:t>
    </dgm:pt>
    <dgm:pt modelId="{B8A3615F-D845-4BF4-8466-C1A7E248FF31}" type="parTrans" cxnId="{5E2DBE0F-A362-4B5E-B24E-29E62A58C225}">
      <dgm:prSet/>
      <dgm:spPr/>
      <dgm:t>
        <a:bodyPr/>
        <a:lstStyle/>
        <a:p>
          <a:endParaRPr lang="en-US"/>
        </a:p>
      </dgm:t>
    </dgm:pt>
    <dgm:pt modelId="{EBEA9D95-99EF-438B-A993-8F26EF743D72}" type="sibTrans" cxnId="{5E2DBE0F-A362-4B5E-B24E-29E62A58C225}">
      <dgm:prSet/>
      <dgm:spPr/>
      <dgm:t>
        <a:bodyPr/>
        <a:lstStyle/>
        <a:p>
          <a:endParaRPr lang="en-US"/>
        </a:p>
      </dgm:t>
    </dgm:pt>
    <dgm:pt modelId="{99B19DBE-59D1-48D6-AD77-19124EA2E2A0}">
      <dgm:prSet/>
      <dgm:spPr/>
      <dgm:t>
        <a:bodyPr/>
        <a:lstStyle/>
        <a:p>
          <a:r>
            <a:rPr lang="en-US"/>
            <a:t>The </a:t>
          </a:r>
          <a:r>
            <a:rPr lang="en-US" b="1"/>
            <a:t>accommodating learning style</a:t>
          </a:r>
          <a:r>
            <a:rPr lang="en-US"/>
            <a:t> is linked to concrete experience and active experimentation </a:t>
          </a:r>
        </a:p>
      </dgm:t>
    </dgm:pt>
    <dgm:pt modelId="{BBE98EC0-0610-4958-BC0F-EC09508603C6}" type="parTrans" cxnId="{381DE11D-E9AB-419B-97A4-DBC073427951}">
      <dgm:prSet/>
      <dgm:spPr/>
      <dgm:t>
        <a:bodyPr/>
        <a:lstStyle/>
        <a:p>
          <a:endParaRPr lang="en-US"/>
        </a:p>
      </dgm:t>
    </dgm:pt>
    <dgm:pt modelId="{7AC3EF16-28DF-4A7E-AF30-C04890519C02}" type="sibTrans" cxnId="{381DE11D-E9AB-419B-97A4-DBC073427951}">
      <dgm:prSet/>
      <dgm:spPr/>
      <dgm:t>
        <a:bodyPr/>
        <a:lstStyle/>
        <a:p>
          <a:endParaRPr lang="en-US"/>
        </a:p>
      </dgm:t>
    </dgm:pt>
    <dgm:pt modelId="{2878C80D-5508-444F-9F8A-84F2E76FB1F0}" type="pres">
      <dgm:prSet presAssocID="{106358FD-730E-4C64-B9E7-378154445A5C}" presName="linear" presStyleCnt="0">
        <dgm:presLayoutVars>
          <dgm:animLvl val="lvl"/>
          <dgm:resizeHandles val="exact"/>
        </dgm:presLayoutVars>
      </dgm:prSet>
      <dgm:spPr/>
    </dgm:pt>
    <dgm:pt modelId="{3A4FF218-2B03-5C4B-8D53-9A7122E9D6E5}" type="pres">
      <dgm:prSet presAssocID="{67C885BF-89BF-4291-88C7-17F5D0070C5C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0AA04F49-67F6-EA4C-B8B9-13A75A8F8ED8}" type="pres">
      <dgm:prSet presAssocID="{64E56C16-7719-485E-8568-C32A42AEF17D}" presName="spacer" presStyleCnt="0"/>
      <dgm:spPr/>
    </dgm:pt>
    <dgm:pt modelId="{4EF007C5-CB97-4949-B13A-B8BF1CF31C76}" type="pres">
      <dgm:prSet presAssocID="{6285D07C-52D1-44EC-A6AF-AE33225FFDA8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16A1D972-E226-B84A-9310-620BDD7A102B}" type="pres">
      <dgm:prSet presAssocID="{D44EA88B-CB7E-4D38-ADFA-011F328D680E}" presName="spacer" presStyleCnt="0"/>
      <dgm:spPr/>
    </dgm:pt>
    <dgm:pt modelId="{B901B7C6-B34A-C741-9FA3-F73F220B691B}" type="pres">
      <dgm:prSet presAssocID="{67233D28-E869-4FE7-AAF6-2FB807FF556B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ECAFE293-B018-EB45-95F0-8E94E41CD26B}" type="pres">
      <dgm:prSet presAssocID="{EBEA9D95-99EF-438B-A993-8F26EF743D72}" presName="spacer" presStyleCnt="0"/>
      <dgm:spPr/>
    </dgm:pt>
    <dgm:pt modelId="{ED7009E7-14F4-024D-A6F5-88EB105AE686}" type="pres">
      <dgm:prSet presAssocID="{99B19DBE-59D1-48D6-AD77-19124EA2E2A0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A2DA0A04-2A18-0744-9CC3-F0E9A74C15D2}" type="presOf" srcId="{106358FD-730E-4C64-B9E7-378154445A5C}" destId="{2878C80D-5508-444F-9F8A-84F2E76FB1F0}" srcOrd="0" destOrd="0" presId="urn:microsoft.com/office/officeart/2005/8/layout/vList2"/>
    <dgm:cxn modelId="{5E2DBE0F-A362-4B5E-B24E-29E62A58C225}" srcId="{106358FD-730E-4C64-B9E7-378154445A5C}" destId="{67233D28-E869-4FE7-AAF6-2FB807FF556B}" srcOrd="2" destOrd="0" parTransId="{B8A3615F-D845-4BF4-8466-C1A7E248FF31}" sibTransId="{EBEA9D95-99EF-438B-A993-8F26EF743D72}"/>
    <dgm:cxn modelId="{381DE11D-E9AB-419B-97A4-DBC073427951}" srcId="{106358FD-730E-4C64-B9E7-378154445A5C}" destId="{99B19DBE-59D1-48D6-AD77-19124EA2E2A0}" srcOrd="3" destOrd="0" parTransId="{BBE98EC0-0610-4958-BC0F-EC09508603C6}" sibTransId="{7AC3EF16-28DF-4A7E-AF30-C04890519C02}"/>
    <dgm:cxn modelId="{00EC523D-BBFB-4F5A-B75A-1AE8EC9624B2}" srcId="{106358FD-730E-4C64-B9E7-378154445A5C}" destId="{6285D07C-52D1-44EC-A6AF-AE33225FFDA8}" srcOrd="1" destOrd="0" parTransId="{E72F70B5-C2E1-408E-8710-7CBE8124469A}" sibTransId="{D44EA88B-CB7E-4D38-ADFA-011F328D680E}"/>
    <dgm:cxn modelId="{AA9605B6-D970-E846-80B6-AFE26287878C}" type="presOf" srcId="{6285D07C-52D1-44EC-A6AF-AE33225FFDA8}" destId="{4EF007C5-CB97-4949-B13A-B8BF1CF31C76}" srcOrd="0" destOrd="0" presId="urn:microsoft.com/office/officeart/2005/8/layout/vList2"/>
    <dgm:cxn modelId="{B2F4B2B7-B25B-E947-BC36-5EC23A9EC50A}" type="presOf" srcId="{67C885BF-89BF-4291-88C7-17F5D0070C5C}" destId="{3A4FF218-2B03-5C4B-8D53-9A7122E9D6E5}" srcOrd="0" destOrd="0" presId="urn:microsoft.com/office/officeart/2005/8/layout/vList2"/>
    <dgm:cxn modelId="{99446ABA-B4D3-457D-853E-A6AD137DE9D3}" srcId="{106358FD-730E-4C64-B9E7-378154445A5C}" destId="{67C885BF-89BF-4291-88C7-17F5D0070C5C}" srcOrd="0" destOrd="0" parTransId="{966EE55D-5063-4791-9F35-3D09AE01F631}" sibTransId="{64E56C16-7719-485E-8568-C32A42AEF17D}"/>
    <dgm:cxn modelId="{BCB5D3BC-9AD3-AA43-A37B-8EBBB78309C7}" type="presOf" srcId="{67233D28-E869-4FE7-AAF6-2FB807FF556B}" destId="{B901B7C6-B34A-C741-9FA3-F73F220B691B}" srcOrd="0" destOrd="0" presId="urn:microsoft.com/office/officeart/2005/8/layout/vList2"/>
    <dgm:cxn modelId="{DD68FBF4-ED3C-5C44-9B94-B7C1639FBACE}" type="presOf" srcId="{99B19DBE-59D1-48D6-AD77-19124EA2E2A0}" destId="{ED7009E7-14F4-024D-A6F5-88EB105AE686}" srcOrd="0" destOrd="0" presId="urn:microsoft.com/office/officeart/2005/8/layout/vList2"/>
    <dgm:cxn modelId="{7E9B4D93-FB27-9E46-A6E5-D4517BA6CC0C}" type="presParOf" srcId="{2878C80D-5508-444F-9F8A-84F2E76FB1F0}" destId="{3A4FF218-2B03-5C4B-8D53-9A7122E9D6E5}" srcOrd="0" destOrd="0" presId="urn:microsoft.com/office/officeart/2005/8/layout/vList2"/>
    <dgm:cxn modelId="{33D17875-4566-324C-8B4E-DE6BE4B2F461}" type="presParOf" srcId="{2878C80D-5508-444F-9F8A-84F2E76FB1F0}" destId="{0AA04F49-67F6-EA4C-B8B9-13A75A8F8ED8}" srcOrd="1" destOrd="0" presId="urn:microsoft.com/office/officeart/2005/8/layout/vList2"/>
    <dgm:cxn modelId="{657B1F12-CC20-214F-B4BA-A0DA45E265DF}" type="presParOf" srcId="{2878C80D-5508-444F-9F8A-84F2E76FB1F0}" destId="{4EF007C5-CB97-4949-B13A-B8BF1CF31C76}" srcOrd="2" destOrd="0" presId="urn:microsoft.com/office/officeart/2005/8/layout/vList2"/>
    <dgm:cxn modelId="{1E94D95C-A60C-C34E-A50B-6C0AD7478AA3}" type="presParOf" srcId="{2878C80D-5508-444F-9F8A-84F2E76FB1F0}" destId="{16A1D972-E226-B84A-9310-620BDD7A102B}" srcOrd="3" destOrd="0" presId="urn:microsoft.com/office/officeart/2005/8/layout/vList2"/>
    <dgm:cxn modelId="{8AB09249-1B6D-1744-819F-7769C312D682}" type="presParOf" srcId="{2878C80D-5508-444F-9F8A-84F2E76FB1F0}" destId="{B901B7C6-B34A-C741-9FA3-F73F220B691B}" srcOrd="4" destOrd="0" presId="urn:microsoft.com/office/officeart/2005/8/layout/vList2"/>
    <dgm:cxn modelId="{E1085480-9045-0748-BC0E-ADAE730E4630}" type="presParOf" srcId="{2878C80D-5508-444F-9F8A-84F2E76FB1F0}" destId="{ECAFE293-B018-EB45-95F0-8E94E41CD26B}" srcOrd="5" destOrd="0" presId="urn:microsoft.com/office/officeart/2005/8/layout/vList2"/>
    <dgm:cxn modelId="{FC6E4832-59CE-C042-B366-924BCC16614B}" type="presParOf" srcId="{2878C80D-5508-444F-9F8A-84F2E76FB1F0}" destId="{ED7009E7-14F4-024D-A6F5-88EB105AE686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4F53E3-1790-4208-9040-1B1DDB9C4156}">
      <dsp:nvSpPr>
        <dsp:cNvPr id="0" name=""/>
        <dsp:cNvSpPr/>
      </dsp:nvSpPr>
      <dsp:spPr>
        <a:xfrm>
          <a:off x="0" y="531"/>
          <a:ext cx="10515600" cy="124293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D37488-4885-4C7D-B417-777C365578BE}">
      <dsp:nvSpPr>
        <dsp:cNvPr id="0" name=""/>
        <dsp:cNvSpPr/>
      </dsp:nvSpPr>
      <dsp:spPr>
        <a:xfrm>
          <a:off x="375988" y="280191"/>
          <a:ext cx="683614" cy="68361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A43B90-370F-4280-8C46-8D67676BAADA}">
      <dsp:nvSpPr>
        <dsp:cNvPr id="0" name=""/>
        <dsp:cNvSpPr/>
      </dsp:nvSpPr>
      <dsp:spPr>
        <a:xfrm>
          <a:off x="1435590" y="531"/>
          <a:ext cx="90800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Engage students in hands-on activities.</a:t>
          </a:r>
        </a:p>
      </dsp:txBody>
      <dsp:txXfrm>
        <a:off x="1435590" y="531"/>
        <a:ext cx="9080009" cy="1242935"/>
      </dsp:txXfrm>
    </dsp:sp>
    <dsp:sp modelId="{13DEE67D-7E95-4FE4-AC9A-49B325D7DD18}">
      <dsp:nvSpPr>
        <dsp:cNvPr id="0" name=""/>
        <dsp:cNvSpPr/>
      </dsp:nvSpPr>
      <dsp:spPr>
        <a:xfrm>
          <a:off x="0" y="1554201"/>
          <a:ext cx="10515600" cy="124293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F37455-1C17-4DA5-A9BE-AE75D87F89E2}">
      <dsp:nvSpPr>
        <dsp:cNvPr id="0" name=""/>
        <dsp:cNvSpPr/>
      </dsp:nvSpPr>
      <dsp:spPr>
        <a:xfrm>
          <a:off x="375988" y="1833861"/>
          <a:ext cx="683614" cy="68361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55A1F6-5295-4CB6-BDCC-59A87BAC54DA}">
      <dsp:nvSpPr>
        <dsp:cNvPr id="0" name=""/>
        <dsp:cNvSpPr/>
      </dsp:nvSpPr>
      <dsp:spPr>
        <a:xfrm>
          <a:off x="1435590" y="1554201"/>
          <a:ext cx="90800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Encourage students to reflect on what they learned/observed and how those ideas might apply in other applications. </a:t>
          </a:r>
        </a:p>
      </dsp:txBody>
      <dsp:txXfrm>
        <a:off x="1435590" y="1554201"/>
        <a:ext cx="9080009" cy="1242935"/>
      </dsp:txXfrm>
    </dsp:sp>
    <dsp:sp modelId="{B9765E57-EB15-4ACB-B183-AD55134FB194}">
      <dsp:nvSpPr>
        <dsp:cNvPr id="0" name=""/>
        <dsp:cNvSpPr/>
      </dsp:nvSpPr>
      <dsp:spPr>
        <a:xfrm>
          <a:off x="0" y="3107870"/>
          <a:ext cx="10515600" cy="124293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1688A5-ADAC-4B72-BFC8-88D97F258B6D}">
      <dsp:nvSpPr>
        <dsp:cNvPr id="0" name=""/>
        <dsp:cNvSpPr/>
      </dsp:nvSpPr>
      <dsp:spPr>
        <a:xfrm>
          <a:off x="375988" y="3387531"/>
          <a:ext cx="683614" cy="68361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EA03F3-C256-49BD-8ED2-D2F1E18B7014}">
      <dsp:nvSpPr>
        <dsp:cNvPr id="0" name=""/>
        <dsp:cNvSpPr/>
      </dsp:nvSpPr>
      <dsp:spPr>
        <a:xfrm>
          <a:off x="1435590" y="3107870"/>
          <a:ext cx="90800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Provide opportunities to test their ideas through experimentation in practical situations.</a:t>
          </a:r>
        </a:p>
      </dsp:txBody>
      <dsp:txXfrm>
        <a:off x="1435590" y="3107870"/>
        <a:ext cx="9080009" cy="12429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4FF218-2B03-5C4B-8D53-9A7122E9D6E5}">
      <dsp:nvSpPr>
        <dsp:cNvPr id="0" name=""/>
        <dsp:cNvSpPr/>
      </dsp:nvSpPr>
      <dsp:spPr>
        <a:xfrm>
          <a:off x="0" y="244360"/>
          <a:ext cx="5749158" cy="12097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People with a </a:t>
          </a:r>
          <a:r>
            <a:rPr lang="en-US" sz="2200" b="1" kern="1200"/>
            <a:t>converging learning style</a:t>
          </a:r>
          <a:r>
            <a:rPr lang="en-US" sz="2200" kern="1200"/>
            <a:t> prefer to learning through abstract conceptualization and active experimentation.</a:t>
          </a:r>
        </a:p>
      </dsp:txBody>
      <dsp:txXfrm>
        <a:off x="59057" y="303417"/>
        <a:ext cx="5631044" cy="1091666"/>
      </dsp:txXfrm>
    </dsp:sp>
    <dsp:sp modelId="{4EF007C5-CB97-4949-B13A-B8BF1CF31C76}">
      <dsp:nvSpPr>
        <dsp:cNvPr id="0" name=""/>
        <dsp:cNvSpPr/>
      </dsp:nvSpPr>
      <dsp:spPr>
        <a:xfrm>
          <a:off x="0" y="1517500"/>
          <a:ext cx="5749158" cy="12097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Those with a </a:t>
          </a:r>
          <a:r>
            <a:rPr lang="en-US" sz="2200" b="1" kern="1200"/>
            <a:t>diverging learning style</a:t>
          </a:r>
          <a:r>
            <a:rPr lang="en-US" sz="2200" kern="1200"/>
            <a:t> prefer concrete experience and reflective observation.</a:t>
          </a:r>
        </a:p>
      </dsp:txBody>
      <dsp:txXfrm>
        <a:off x="59057" y="1576557"/>
        <a:ext cx="5631044" cy="1091666"/>
      </dsp:txXfrm>
    </dsp:sp>
    <dsp:sp modelId="{B901B7C6-B34A-C741-9FA3-F73F220B691B}">
      <dsp:nvSpPr>
        <dsp:cNvPr id="0" name=""/>
        <dsp:cNvSpPr/>
      </dsp:nvSpPr>
      <dsp:spPr>
        <a:xfrm>
          <a:off x="0" y="2790640"/>
          <a:ext cx="5749158" cy="12097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The </a:t>
          </a:r>
          <a:r>
            <a:rPr lang="en-US" sz="2200" b="1" kern="1200"/>
            <a:t>assimilating style</a:t>
          </a:r>
          <a:r>
            <a:rPr lang="en-US" sz="2200" kern="1200"/>
            <a:t> is associated with abstract conceptualization and reflective observation.</a:t>
          </a:r>
        </a:p>
      </dsp:txBody>
      <dsp:txXfrm>
        <a:off x="59057" y="2849697"/>
        <a:ext cx="5631044" cy="1091666"/>
      </dsp:txXfrm>
    </dsp:sp>
    <dsp:sp modelId="{ED7009E7-14F4-024D-A6F5-88EB105AE686}">
      <dsp:nvSpPr>
        <dsp:cNvPr id="0" name=""/>
        <dsp:cNvSpPr/>
      </dsp:nvSpPr>
      <dsp:spPr>
        <a:xfrm>
          <a:off x="0" y="4063780"/>
          <a:ext cx="5749158" cy="12097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The </a:t>
          </a:r>
          <a:r>
            <a:rPr lang="en-US" sz="2200" b="1" kern="1200"/>
            <a:t>accommodating learning style</a:t>
          </a:r>
          <a:r>
            <a:rPr lang="en-US" sz="2200" kern="1200"/>
            <a:t> is linked to concrete experience and active experimentation </a:t>
          </a:r>
        </a:p>
      </dsp:txBody>
      <dsp:txXfrm>
        <a:off x="59057" y="4122837"/>
        <a:ext cx="5631044" cy="10916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C0DC44-625C-0D00-918D-ADF109316E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E38E40-AE9B-84BD-E28A-E248B6568F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ED43BF-256A-6516-6A45-ADED8B509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5094-F020-BB44-A9F3-0E0F1CE32525}" type="datetimeFigureOut">
              <a:rPr lang="en-US" smtClean="0"/>
              <a:t>4/20/23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E4D933-4026-E182-86FB-6F2D6AEAE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2EA6BC-0547-259A-9343-1DE80C47A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6E06F-E0D7-9D4B-865B-930AF0255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354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09FF24-3081-1B19-5801-502BD32C3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54019C-BC18-81C4-253F-532479851B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889D4D-A10F-3266-44DA-F3072F03A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5094-F020-BB44-A9F3-0E0F1CE32525}" type="datetimeFigureOut">
              <a:rPr lang="en-US" smtClean="0"/>
              <a:t>4/20/23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2050D5-8910-F686-1F90-8D65C8AB0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0D2359-845C-BF2C-5601-CB80D015C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6E06F-E0D7-9D4B-865B-930AF0255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640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AA15CBA-B92E-E5C8-3CF2-D9C39CABA2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844EDD-5A68-923B-D2A1-97551F2A10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1341BC-9B63-45AB-43E3-12F06518D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5094-F020-BB44-A9F3-0E0F1CE32525}" type="datetimeFigureOut">
              <a:rPr lang="en-US" smtClean="0"/>
              <a:t>4/20/23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ACFEFF-2C10-AC0E-22B0-17B5F4361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7CFCDB-81F5-4F4A-0240-C69F14AA7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6E06F-E0D7-9D4B-865B-930AF0255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098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23464-F52A-36D0-2F55-52E6FC930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F983AB-A6AA-840C-52E6-53213B6156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2B7258-65C2-87C7-61DE-7DD164CB7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5094-F020-BB44-A9F3-0E0F1CE32525}" type="datetimeFigureOut">
              <a:rPr lang="en-US" smtClean="0"/>
              <a:t>4/20/23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BD768F-75D9-48A2-A8B4-5DC751767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1F0623-B6F6-3303-27EA-0793E5089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6E06F-E0D7-9D4B-865B-930AF0255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208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2B8EDD-647E-61D8-0EA7-50974B953C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BB43BC-7294-7722-BD15-203E775A6B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CAF78-C861-8A6F-CC67-AE777E2D0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5094-F020-BB44-A9F3-0E0F1CE32525}" type="datetimeFigureOut">
              <a:rPr lang="en-US" smtClean="0"/>
              <a:t>4/20/23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C6C083-9233-E5DA-3A4F-02828C04F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A61425-ABCE-2C90-3093-DA6C6C3B7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6E06F-E0D7-9D4B-865B-930AF0255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503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FAE454-192F-EB81-099B-65153767B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D9D507-ACAD-53CE-73DA-732EA259C9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0B3C07-9BD1-0B2C-F278-D5FCECBE17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B25049-4D05-9725-5F07-9DC86780E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5094-F020-BB44-A9F3-0E0F1CE32525}" type="datetimeFigureOut">
              <a:rPr lang="en-US" smtClean="0"/>
              <a:t>4/20/23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736904-22B4-B71E-C6CD-5A791C45A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29E89E-A2EF-2BDD-92A0-E87C956E2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6E06F-E0D7-9D4B-865B-930AF0255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415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4B870D-DD9B-E2E0-6833-646FF6FE49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2C547D-2297-4124-F2FF-D3BBC39C2D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609A38-6227-9132-F0C4-A24167029A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7EED73-F0AC-AFC9-AC4B-AC2CAC5E6F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0FF37E-1D25-92AF-B9DC-A565BA7E84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CE898-126C-4D5E-6265-3CFB9874C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5094-F020-BB44-A9F3-0E0F1CE32525}" type="datetimeFigureOut">
              <a:rPr lang="en-US" smtClean="0"/>
              <a:t>4/20/23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B35225-7A2A-3BB4-C07C-376F1E526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3905E04-8348-4524-B477-8EBBD0904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6E06F-E0D7-9D4B-865B-930AF0255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525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36D3E-2751-8EBA-49F0-0F0A85CD4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DA15E3-56DA-CFF2-575F-D92BF7D89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5094-F020-BB44-A9F3-0E0F1CE32525}" type="datetimeFigureOut">
              <a:rPr lang="en-US" smtClean="0"/>
              <a:t>4/20/23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F71A4F-39CC-65B6-F951-D81E8D71F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0B5740-67BE-F15C-3508-C02FF509C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6E06F-E0D7-9D4B-865B-930AF0255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019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D656C3-3718-D24D-9468-6D426552E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5094-F020-BB44-A9F3-0E0F1CE32525}" type="datetimeFigureOut">
              <a:rPr lang="en-US" smtClean="0"/>
              <a:t>4/20/23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2ACAF6E-1449-1ED1-7FC2-CF396C8D3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25A0E4-EDF5-CEAD-9B91-0C2A69FA6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6E06F-E0D7-9D4B-865B-930AF0255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428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E74A7-4712-4EF9-692A-E571A0E4E1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F926B5-6023-CB0C-7977-52F14BF344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1C3D1E-79F4-398D-83B2-DAEB79F2D2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660DE5-799A-78B7-DC50-93982257F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5094-F020-BB44-A9F3-0E0F1CE32525}" type="datetimeFigureOut">
              <a:rPr lang="en-US" smtClean="0"/>
              <a:t>4/20/23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038222-5B97-EB68-AF7C-0EEF06594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EB1C4A-7FB1-9AB2-E5E8-E88E46553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6E06F-E0D7-9D4B-865B-930AF0255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085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E73FB5-CF23-878E-FAD9-6D8704CEA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6269A8A-EAE2-CEC0-3D0F-23805599E2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EEBB14-E470-9DC9-2938-AE86BD6CC4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18EA4A-F5A0-E317-D681-BFE9AA8AB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5094-F020-BB44-A9F3-0E0F1CE32525}" type="datetimeFigureOut">
              <a:rPr lang="en-US" smtClean="0"/>
              <a:t>4/20/23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C2CD8F-1676-1928-9BC6-229D99686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F68314-6124-3DFC-DC79-259663940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6E06F-E0D7-9D4B-865B-930AF0255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235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2957883-530E-0D7D-330B-610316AC8B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522970-3C49-B7E3-B436-BD059F1DD9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B6B703-DC25-350C-0829-09C42CE241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AC5094-F020-BB44-A9F3-0E0F1CE32525}" type="datetimeFigureOut">
              <a:rPr lang="en-US" smtClean="0"/>
              <a:t>4/20/23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E8094C-ED22-CF90-6783-E0E6980691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0C9BE3-3324-2FBE-73D5-F4D398B0F9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16E06F-E0D7-9D4B-865B-930AF0255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539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09F364-B118-6EC7-9C7F-8671A2FD27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3" y="1999615"/>
            <a:ext cx="9144000" cy="2764028"/>
          </a:xfrm>
        </p:spPr>
        <p:txBody>
          <a:bodyPr anchor="ctr">
            <a:normAutofit/>
          </a:bodyPr>
          <a:lstStyle/>
          <a:p>
            <a:r>
              <a:rPr lang="en-US" sz="72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David Kolb</a:t>
            </a:r>
            <a:r>
              <a:rPr lang="en-US" sz="7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(1939-)</a:t>
            </a:r>
            <a:br>
              <a:rPr lang="en-US" sz="7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7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C6C3DA-23D2-C725-D004-5457811011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6912" y="3723108"/>
            <a:ext cx="8258176" cy="1693426"/>
          </a:xfrm>
        </p:spPr>
        <p:txBody>
          <a:bodyPr anchor="ctr">
            <a:normAutofit fontScale="85000" lnSpcReduction="10000"/>
          </a:bodyPr>
          <a:lstStyle/>
          <a:p>
            <a:r>
              <a:rPr lang="en-US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Big Idea: </a:t>
            </a:r>
          </a:p>
          <a:p>
            <a:r>
              <a:rPr lang="en-US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Learning occurs through experiences in a sequence of concrete experience, reflective observation, abstract conceptualization, and active experimentation. </a:t>
            </a:r>
            <a:endParaRPr lang="en-US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9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14E06AE-DC57-8FAC-CBF5-AFC2DFF7BE8B}"/>
              </a:ext>
            </a:extLst>
          </p:cNvPr>
          <p:cNvSpPr txBox="1"/>
          <p:nvPr/>
        </p:nvSpPr>
        <p:spPr>
          <a:xfrm>
            <a:off x="6936826" y="5561214"/>
            <a:ext cx="16280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Christine Goble</a:t>
            </a:r>
          </a:p>
        </p:txBody>
      </p:sp>
    </p:spTree>
    <p:extLst>
      <p:ext uri="{BB962C8B-B14F-4D97-AF65-F5344CB8AC3E}">
        <p14:creationId xmlns:p14="http://schemas.microsoft.com/office/powerpoint/2010/main" val="583518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FBC6B-EA92-9571-E4D2-7BE71D117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Rules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4605A8A-37CF-C2A1-CB5A-5AB005348AA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51808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39941E-F454-8298-44D9-9798807D4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Kolb Learning Styles</a:t>
            </a:r>
            <a:b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pic>
        <p:nvPicPr>
          <p:cNvPr id="6" name="Picture 5" descr="Chart, pie chart&#10;&#10;Description automatically generated">
            <a:extLst>
              <a:ext uri="{FF2B5EF4-FFF2-40B4-BE49-F238E27FC236}">
                <a16:creationId xmlns:a16="http://schemas.microsoft.com/office/drawing/2014/main" id="{805B7C3E-40D1-2938-4D94-DCA60D3DFAA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2762" y="1108821"/>
            <a:ext cx="4781037" cy="4781037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A9309CBD-4264-1C0D-67DD-6832510C264C}"/>
              </a:ext>
            </a:extLst>
          </p:cNvPr>
          <p:cNvSpPr/>
          <p:nvPr/>
        </p:nvSpPr>
        <p:spPr>
          <a:xfrm>
            <a:off x="6684579" y="5286703"/>
            <a:ext cx="609600" cy="52551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TextBox 7">
            <a:extLst>
              <a:ext uri="{FF2B5EF4-FFF2-40B4-BE49-F238E27FC236}">
                <a16:creationId xmlns:a16="http://schemas.microsoft.com/office/drawing/2014/main" id="{5ED462D4-25FE-0602-9A76-BD4FA6EB0C1C}"/>
              </a:ext>
            </a:extLst>
          </p:cNvPr>
          <p:cNvGraphicFramePr/>
          <p:nvPr/>
        </p:nvGraphicFramePr>
        <p:xfrm>
          <a:off x="472966" y="1031312"/>
          <a:ext cx="5749158" cy="55179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08F08D91-DEBD-D570-B420-E6214F0CBE0F}"/>
              </a:ext>
            </a:extLst>
          </p:cNvPr>
          <p:cNvSpPr txBox="1"/>
          <p:nvPr/>
        </p:nvSpPr>
        <p:spPr>
          <a:xfrm>
            <a:off x="472966" y="6379956"/>
            <a:ext cx="35630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Primary Source: </a:t>
            </a:r>
            <a:r>
              <a:rPr lang="en-US" sz="1600" dirty="0" err="1"/>
              <a:t>www.verywellmind.com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822444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</TotalTime>
  <Words>136</Words>
  <Application>Microsoft Macintosh PowerPoint</Application>
  <PresentationFormat>Widescreen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David Kolb  (1939-) </vt:lpstr>
      <vt:lpstr>Rules</vt:lpstr>
      <vt:lpstr>Kolb Learning Styles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David Kolb  (1939-) </dc:title>
  <dc:creator>Goble, Christine F.</dc:creator>
  <cp:lastModifiedBy>Goble, Christine F.</cp:lastModifiedBy>
  <cp:revision>1</cp:revision>
  <dcterms:created xsi:type="dcterms:W3CDTF">2023-04-20T21:35:18Z</dcterms:created>
  <dcterms:modified xsi:type="dcterms:W3CDTF">2023-04-20T22:33:49Z</dcterms:modified>
</cp:coreProperties>
</file>