
<file path=[Content_Types].xml><?xml version="1.0" encoding="utf-8"?>
<Types xmlns="http://schemas.openxmlformats.org/package/2006/content-types">
  <Default Extension="docx" ContentType="application/vnd.openxmlformats-officedocument.wordprocessingml.document"/>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Lst>
  <p:notesMasterIdLst>
    <p:notesMasterId r:id="rId74"/>
  </p:notesMasterIdLst>
  <p:handoutMasterIdLst>
    <p:handoutMasterId r:id="rId75"/>
  </p:handoutMasterIdLst>
  <p:sldIdLst>
    <p:sldId id="256" r:id="rId2"/>
    <p:sldId id="653" r:id="rId3"/>
    <p:sldId id="984" r:id="rId4"/>
    <p:sldId id="983" r:id="rId5"/>
    <p:sldId id="987" r:id="rId6"/>
    <p:sldId id="257" r:id="rId7"/>
    <p:sldId id="360" r:id="rId8"/>
    <p:sldId id="359" r:id="rId9"/>
    <p:sldId id="986" r:id="rId10"/>
    <p:sldId id="982" r:id="rId11"/>
    <p:sldId id="261" r:id="rId12"/>
    <p:sldId id="985" r:id="rId13"/>
    <p:sldId id="262" r:id="rId14"/>
    <p:sldId id="265" r:id="rId15"/>
    <p:sldId id="274" r:id="rId16"/>
    <p:sldId id="991" r:id="rId17"/>
    <p:sldId id="992" r:id="rId18"/>
    <p:sldId id="989" r:id="rId19"/>
    <p:sldId id="263" r:id="rId20"/>
    <p:sldId id="484" r:id="rId21"/>
    <p:sldId id="481" r:id="rId22"/>
    <p:sldId id="482" r:id="rId23"/>
    <p:sldId id="483" r:id="rId24"/>
    <p:sldId id="534" r:id="rId25"/>
    <p:sldId id="633" r:id="rId26"/>
    <p:sldId id="533" r:id="rId27"/>
    <p:sldId id="537" r:id="rId28"/>
    <p:sldId id="538" r:id="rId29"/>
    <p:sldId id="988" r:id="rId30"/>
    <p:sldId id="603" r:id="rId31"/>
    <p:sldId id="632" r:id="rId32"/>
    <p:sldId id="642" r:id="rId33"/>
    <p:sldId id="485" r:id="rId34"/>
    <p:sldId id="347" r:id="rId35"/>
    <p:sldId id="278" r:id="rId36"/>
    <p:sldId id="386" r:id="rId37"/>
    <p:sldId id="479" r:id="rId38"/>
    <p:sldId id="560" r:id="rId39"/>
    <p:sldId id="561" r:id="rId40"/>
    <p:sldId id="602" r:id="rId41"/>
    <p:sldId id="513" r:id="rId42"/>
    <p:sldId id="514" r:id="rId43"/>
    <p:sldId id="471" r:id="rId44"/>
    <p:sldId id="455" r:id="rId45"/>
    <p:sldId id="456" r:id="rId46"/>
    <p:sldId id="457" r:id="rId47"/>
    <p:sldId id="458" r:id="rId48"/>
    <p:sldId id="459" r:id="rId49"/>
    <p:sldId id="623" r:id="rId50"/>
    <p:sldId id="624" r:id="rId51"/>
    <p:sldId id="625" r:id="rId52"/>
    <p:sldId id="626" r:id="rId53"/>
    <p:sldId id="388" r:id="rId54"/>
    <p:sldId id="555" r:id="rId55"/>
    <p:sldId id="605" r:id="rId56"/>
    <p:sldId id="518" r:id="rId57"/>
    <p:sldId id="519" r:id="rId58"/>
    <p:sldId id="520" r:id="rId59"/>
    <p:sldId id="521" r:id="rId60"/>
    <p:sldId id="522" r:id="rId61"/>
    <p:sldId id="523" r:id="rId62"/>
    <p:sldId id="524" r:id="rId63"/>
    <p:sldId id="525" r:id="rId64"/>
    <p:sldId id="526" r:id="rId65"/>
    <p:sldId id="527" r:id="rId66"/>
    <p:sldId id="652" r:id="rId67"/>
    <p:sldId id="528" r:id="rId68"/>
    <p:sldId id="529" r:id="rId69"/>
    <p:sldId id="530" r:id="rId70"/>
    <p:sldId id="531" r:id="rId71"/>
    <p:sldId id="532" r:id="rId72"/>
    <p:sldId id="613" r:id="rId73"/>
  </p:sldIdLst>
  <p:sldSz cx="10287000" cy="6858000" type="35mm"/>
  <p:notesSz cx="6858000" cy="91440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800" kern="1200">
        <a:solidFill>
          <a:schemeClr val="tx1"/>
        </a:solidFill>
        <a:latin typeface="Bookman Old Style" charset="0"/>
        <a:ea typeface="ＭＳ Ｐゴシック" charset="0"/>
        <a:cs typeface="ＭＳ Ｐゴシック" charset="0"/>
      </a:defRPr>
    </a:lvl1pPr>
    <a:lvl2pPr marL="457200" algn="l" rtl="0" eaLnBrk="0" fontAlgn="base" hangingPunct="0">
      <a:spcBef>
        <a:spcPct val="0"/>
      </a:spcBef>
      <a:spcAft>
        <a:spcPct val="0"/>
      </a:spcAft>
      <a:defRPr sz="2800" kern="1200">
        <a:solidFill>
          <a:schemeClr val="tx1"/>
        </a:solidFill>
        <a:latin typeface="Bookman Old Style" charset="0"/>
        <a:ea typeface="ＭＳ Ｐゴシック" charset="0"/>
        <a:cs typeface="ＭＳ Ｐゴシック" charset="0"/>
      </a:defRPr>
    </a:lvl2pPr>
    <a:lvl3pPr marL="914400" algn="l" rtl="0" eaLnBrk="0" fontAlgn="base" hangingPunct="0">
      <a:spcBef>
        <a:spcPct val="0"/>
      </a:spcBef>
      <a:spcAft>
        <a:spcPct val="0"/>
      </a:spcAft>
      <a:defRPr sz="2800" kern="1200">
        <a:solidFill>
          <a:schemeClr val="tx1"/>
        </a:solidFill>
        <a:latin typeface="Bookman Old Style" charset="0"/>
        <a:ea typeface="ＭＳ Ｐゴシック" charset="0"/>
        <a:cs typeface="ＭＳ Ｐゴシック" charset="0"/>
      </a:defRPr>
    </a:lvl3pPr>
    <a:lvl4pPr marL="1371600" algn="l" rtl="0" eaLnBrk="0" fontAlgn="base" hangingPunct="0">
      <a:spcBef>
        <a:spcPct val="0"/>
      </a:spcBef>
      <a:spcAft>
        <a:spcPct val="0"/>
      </a:spcAft>
      <a:defRPr sz="2800" kern="1200">
        <a:solidFill>
          <a:schemeClr val="tx1"/>
        </a:solidFill>
        <a:latin typeface="Bookman Old Style" charset="0"/>
        <a:ea typeface="ＭＳ Ｐゴシック" charset="0"/>
        <a:cs typeface="ＭＳ Ｐゴシック" charset="0"/>
      </a:defRPr>
    </a:lvl4pPr>
    <a:lvl5pPr marL="1828800" algn="l" rtl="0" eaLnBrk="0" fontAlgn="base" hangingPunct="0">
      <a:spcBef>
        <a:spcPct val="0"/>
      </a:spcBef>
      <a:spcAft>
        <a:spcPct val="0"/>
      </a:spcAft>
      <a:defRPr sz="2800" kern="1200">
        <a:solidFill>
          <a:schemeClr val="tx1"/>
        </a:solidFill>
        <a:latin typeface="Bookman Old Style" charset="0"/>
        <a:ea typeface="ＭＳ Ｐゴシック" charset="0"/>
        <a:cs typeface="ＭＳ Ｐゴシック" charset="0"/>
      </a:defRPr>
    </a:lvl5pPr>
    <a:lvl6pPr marL="2286000" algn="l" defTabSz="457200" rtl="0" eaLnBrk="1" latinLnBrk="0" hangingPunct="1">
      <a:defRPr sz="2800" kern="1200">
        <a:solidFill>
          <a:schemeClr val="tx1"/>
        </a:solidFill>
        <a:latin typeface="Bookman Old Style" charset="0"/>
        <a:ea typeface="ＭＳ Ｐゴシック" charset="0"/>
        <a:cs typeface="ＭＳ Ｐゴシック" charset="0"/>
      </a:defRPr>
    </a:lvl6pPr>
    <a:lvl7pPr marL="2743200" algn="l" defTabSz="457200" rtl="0" eaLnBrk="1" latinLnBrk="0" hangingPunct="1">
      <a:defRPr sz="2800" kern="1200">
        <a:solidFill>
          <a:schemeClr val="tx1"/>
        </a:solidFill>
        <a:latin typeface="Bookman Old Style" charset="0"/>
        <a:ea typeface="ＭＳ Ｐゴシック" charset="0"/>
        <a:cs typeface="ＭＳ Ｐゴシック" charset="0"/>
      </a:defRPr>
    </a:lvl7pPr>
    <a:lvl8pPr marL="3200400" algn="l" defTabSz="457200" rtl="0" eaLnBrk="1" latinLnBrk="0" hangingPunct="1">
      <a:defRPr sz="2800" kern="1200">
        <a:solidFill>
          <a:schemeClr val="tx1"/>
        </a:solidFill>
        <a:latin typeface="Bookman Old Style" charset="0"/>
        <a:ea typeface="ＭＳ Ｐゴシック" charset="0"/>
        <a:cs typeface="ＭＳ Ｐゴシック" charset="0"/>
      </a:defRPr>
    </a:lvl8pPr>
    <a:lvl9pPr marL="3657600" algn="l" defTabSz="457200" rtl="0" eaLnBrk="1" latinLnBrk="0" hangingPunct="1">
      <a:defRPr sz="2800" kern="1200">
        <a:solidFill>
          <a:schemeClr val="tx1"/>
        </a:solidFill>
        <a:latin typeface="Bookman Old Style"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32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B1B11"/>
    <a:srgbClr val="FC7B01"/>
    <a:srgbClr val="7FFF00"/>
    <a:srgbClr val="FD0000"/>
    <a:srgbClr val="F6BF69"/>
    <a:srgbClr val="FCFEB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101"/>
    <p:restoredTop sz="94554"/>
  </p:normalViewPr>
  <p:slideViewPr>
    <p:cSldViewPr snapToGrid="0">
      <p:cViewPr varScale="1">
        <p:scale>
          <a:sx n="121" d="100"/>
          <a:sy n="121" d="100"/>
        </p:scale>
        <p:origin x="176" y="824"/>
      </p:cViewPr>
      <p:guideLst>
        <p:guide orient="horz" pos="2160"/>
        <p:guide pos="3240"/>
      </p:guideLst>
    </p:cSldViewPr>
  </p:slideViewPr>
  <p:outlineViewPr>
    <p:cViewPr>
      <p:scale>
        <a:sx n="33" d="100"/>
        <a:sy n="33" d="100"/>
      </p:scale>
      <p:origin x="0" y="168"/>
    </p:cViewPr>
  </p:outlineViewPr>
  <p:notesTextViewPr>
    <p:cViewPr>
      <p:scale>
        <a:sx n="100" d="100"/>
        <a:sy n="100" d="100"/>
      </p:scale>
      <p:origin x="0" y="0"/>
    </p:cViewPr>
  </p:notesTextViewPr>
  <p:sorterViewPr>
    <p:cViewPr>
      <p:scale>
        <a:sx n="1" d="1"/>
        <a:sy n="1" d="1"/>
      </p:scale>
      <p:origin x="0" y="6584"/>
    </p:cViewPr>
  </p:sorterViewPr>
  <p:notesViewPr>
    <p:cSldViewPr snapToGrid="0">
      <p:cViewPr varScale="1">
        <p:scale>
          <a:sx n="38" d="100"/>
          <a:sy n="38" d="100"/>
        </p:scale>
        <p:origin x="-154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F3E18993-1337-4312-B18D-DA39F312CC66}"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468D1E1A-3F0E-4F43-950D-3AA2A2020819}">
      <dgm:prSet/>
      <dgm:spPr/>
      <dgm:t>
        <a:bodyPr/>
        <a:lstStyle/>
        <a:p>
          <a:pPr>
            <a:defRPr cap="all"/>
          </a:pPr>
          <a:r>
            <a:rPr lang="en-US"/>
            <a:t>Number of help desk visits</a:t>
          </a:r>
        </a:p>
      </dgm:t>
    </dgm:pt>
    <dgm:pt modelId="{BCA0FD7B-6932-45A7-A208-250B1A2CBF1E}" type="parTrans" cxnId="{CEB4FA33-2A17-4F45-8063-92F74381AC4B}">
      <dgm:prSet/>
      <dgm:spPr/>
      <dgm:t>
        <a:bodyPr/>
        <a:lstStyle/>
        <a:p>
          <a:endParaRPr lang="en-US"/>
        </a:p>
      </dgm:t>
    </dgm:pt>
    <dgm:pt modelId="{F74C5559-DA08-46B5-B3E1-476930ABDC55}" type="sibTrans" cxnId="{CEB4FA33-2A17-4F45-8063-92F74381AC4B}">
      <dgm:prSet/>
      <dgm:spPr/>
      <dgm:t>
        <a:bodyPr/>
        <a:lstStyle/>
        <a:p>
          <a:endParaRPr lang="en-US"/>
        </a:p>
      </dgm:t>
    </dgm:pt>
    <dgm:pt modelId="{06D7D8DC-0DD7-47F6-A39A-49AE328E071C}">
      <dgm:prSet/>
      <dgm:spPr/>
      <dgm:t>
        <a:bodyPr/>
        <a:lstStyle/>
        <a:p>
          <a:pPr>
            <a:defRPr cap="all"/>
          </a:pPr>
          <a:r>
            <a:rPr lang="en-US"/>
            <a:t>Use of a particular service</a:t>
          </a:r>
        </a:p>
      </dgm:t>
    </dgm:pt>
    <dgm:pt modelId="{C4865C57-6C61-432C-A5B2-73971388C14F}" type="parTrans" cxnId="{61713F4D-DD63-4B4E-BA22-795F6E4B5473}">
      <dgm:prSet/>
      <dgm:spPr/>
      <dgm:t>
        <a:bodyPr/>
        <a:lstStyle/>
        <a:p>
          <a:endParaRPr lang="en-US"/>
        </a:p>
      </dgm:t>
    </dgm:pt>
    <dgm:pt modelId="{F9EDEAB1-4115-427A-8D95-1403B79D5758}" type="sibTrans" cxnId="{61713F4D-DD63-4B4E-BA22-795F6E4B5473}">
      <dgm:prSet/>
      <dgm:spPr/>
      <dgm:t>
        <a:bodyPr/>
        <a:lstStyle/>
        <a:p>
          <a:endParaRPr lang="en-US"/>
        </a:p>
      </dgm:t>
    </dgm:pt>
    <dgm:pt modelId="{8602E8BA-9DAB-43A2-94A8-88F49D47A62C}">
      <dgm:prSet/>
      <dgm:spPr/>
      <dgm:t>
        <a:bodyPr/>
        <a:lstStyle/>
        <a:p>
          <a:pPr>
            <a:defRPr cap="all"/>
          </a:pPr>
          <a:r>
            <a:rPr lang="en-US"/>
            <a:t>Weight of trash cans</a:t>
          </a:r>
        </a:p>
      </dgm:t>
    </dgm:pt>
    <dgm:pt modelId="{CE9FF8F8-394A-4551-AA8C-8D4DF8FD5048}" type="parTrans" cxnId="{3847044D-2D89-43A3-B917-BE202189C436}">
      <dgm:prSet/>
      <dgm:spPr/>
      <dgm:t>
        <a:bodyPr/>
        <a:lstStyle/>
        <a:p>
          <a:endParaRPr lang="en-US"/>
        </a:p>
      </dgm:t>
    </dgm:pt>
    <dgm:pt modelId="{81146DB6-BAF7-41CD-8A6A-6788AB88B783}" type="sibTrans" cxnId="{3847044D-2D89-43A3-B917-BE202189C436}">
      <dgm:prSet/>
      <dgm:spPr/>
      <dgm:t>
        <a:bodyPr/>
        <a:lstStyle/>
        <a:p>
          <a:endParaRPr lang="en-US"/>
        </a:p>
      </dgm:t>
    </dgm:pt>
    <dgm:pt modelId="{2DD5CD3A-C172-4AD1-A06D-B331459FACC2}" type="pres">
      <dgm:prSet presAssocID="{F3E18993-1337-4312-B18D-DA39F312CC66}" presName="root" presStyleCnt="0">
        <dgm:presLayoutVars>
          <dgm:dir/>
          <dgm:resizeHandles val="exact"/>
        </dgm:presLayoutVars>
      </dgm:prSet>
      <dgm:spPr/>
    </dgm:pt>
    <dgm:pt modelId="{7D278C3B-CE4A-41D9-893C-5FDF393ECC27}" type="pres">
      <dgm:prSet presAssocID="{468D1E1A-3F0E-4F43-950D-3AA2A2020819}" presName="compNode" presStyleCnt="0"/>
      <dgm:spPr/>
    </dgm:pt>
    <dgm:pt modelId="{B900EB2B-0E28-448C-AD12-5CDED816E02D}" type="pres">
      <dgm:prSet presAssocID="{468D1E1A-3F0E-4F43-950D-3AA2A2020819}" presName="iconBgRect" presStyleLbl="bgShp" presStyleIdx="0" presStyleCnt="3"/>
      <dgm:spPr/>
    </dgm:pt>
    <dgm:pt modelId="{2B43F848-EC40-4F41-AA8C-8545A53C0E07}" type="pres">
      <dgm:prSet presAssocID="{468D1E1A-3F0E-4F43-950D-3AA2A202081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all center"/>
        </a:ext>
      </dgm:extLst>
    </dgm:pt>
    <dgm:pt modelId="{E8D162AC-0284-41E7-980F-05D655AE4FF5}" type="pres">
      <dgm:prSet presAssocID="{468D1E1A-3F0E-4F43-950D-3AA2A2020819}" presName="spaceRect" presStyleCnt="0"/>
      <dgm:spPr/>
    </dgm:pt>
    <dgm:pt modelId="{AD9E75FE-B572-4D14-956D-638399F28441}" type="pres">
      <dgm:prSet presAssocID="{468D1E1A-3F0E-4F43-950D-3AA2A2020819}" presName="textRect" presStyleLbl="revTx" presStyleIdx="0" presStyleCnt="3">
        <dgm:presLayoutVars>
          <dgm:chMax val="1"/>
          <dgm:chPref val="1"/>
        </dgm:presLayoutVars>
      </dgm:prSet>
      <dgm:spPr/>
    </dgm:pt>
    <dgm:pt modelId="{F75FE95B-B008-4E75-B911-20897F18FFA9}" type="pres">
      <dgm:prSet presAssocID="{F74C5559-DA08-46B5-B3E1-476930ABDC55}" presName="sibTrans" presStyleCnt="0"/>
      <dgm:spPr/>
    </dgm:pt>
    <dgm:pt modelId="{A3B721C2-DF20-472E-A3D2-28274C466DA5}" type="pres">
      <dgm:prSet presAssocID="{06D7D8DC-0DD7-47F6-A39A-49AE328E071C}" presName="compNode" presStyleCnt="0"/>
      <dgm:spPr/>
    </dgm:pt>
    <dgm:pt modelId="{FC131947-CCC8-464C-962F-A6A723B5241F}" type="pres">
      <dgm:prSet presAssocID="{06D7D8DC-0DD7-47F6-A39A-49AE328E071C}" presName="iconBgRect" presStyleLbl="bgShp" presStyleIdx="1" presStyleCnt="3"/>
      <dgm:spPr/>
    </dgm:pt>
    <dgm:pt modelId="{F3DD425F-4F6A-4FC6-9032-69869F48CBB2}" type="pres">
      <dgm:prSet presAssocID="{06D7D8DC-0DD7-47F6-A39A-49AE328E071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mputer"/>
        </a:ext>
      </dgm:extLst>
    </dgm:pt>
    <dgm:pt modelId="{A3266994-0ADA-4F11-B73D-03591FBD99C0}" type="pres">
      <dgm:prSet presAssocID="{06D7D8DC-0DD7-47F6-A39A-49AE328E071C}" presName="spaceRect" presStyleCnt="0"/>
      <dgm:spPr/>
    </dgm:pt>
    <dgm:pt modelId="{E1B2B40A-1038-495C-863D-67158BA32D69}" type="pres">
      <dgm:prSet presAssocID="{06D7D8DC-0DD7-47F6-A39A-49AE328E071C}" presName="textRect" presStyleLbl="revTx" presStyleIdx="1" presStyleCnt="3">
        <dgm:presLayoutVars>
          <dgm:chMax val="1"/>
          <dgm:chPref val="1"/>
        </dgm:presLayoutVars>
      </dgm:prSet>
      <dgm:spPr/>
    </dgm:pt>
    <dgm:pt modelId="{C2C35D7C-8EFB-4510-87A4-80D3BD6FA305}" type="pres">
      <dgm:prSet presAssocID="{F9EDEAB1-4115-427A-8D95-1403B79D5758}" presName="sibTrans" presStyleCnt="0"/>
      <dgm:spPr/>
    </dgm:pt>
    <dgm:pt modelId="{A2506408-B132-42D1-BBC2-9D5F7F75D313}" type="pres">
      <dgm:prSet presAssocID="{8602E8BA-9DAB-43A2-94A8-88F49D47A62C}" presName="compNode" presStyleCnt="0"/>
      <dgm:spPr/>
    </dgm:pt>
    <dgm:pt modelId="{65F0EE75-F08A-4BCD-976C-29DFED01DE3C}" type="pres">
      <dgm:prSet presAssocID="{8602E8BA-9DAB-43A2-94A8-88F49D47A62C}" presName="iconBgRect" presStyleLbl="bgShp" presStyleIdx="2" presStyleCnt="3"/>
      <dgm:spPr/>
    </dgm:pt>
    <dgm:pt modelId="{D95C677B-E596-40D5-9CF8-D6C2167B34D2}" type="pres">
      <dgm:prSet presAssocID="{8602E8BA-9DAB-43A2-94A8-88F49D47A62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ecycle Sign"/>
        </a:ext>
      </dgm:extLst>
    </dgm:pt>
    <dgm:pt modelId="{30F08792-06C6-4363-AF48-07FDDA777E90}" type="pres">
      <dgm:prSet presAssocID="{8602E8BA-9DAB-43A2-94A8-88F49D47A62C}" presName="spaceRect" presStyleCnt="0"/>
      <dgm:spPr/>
    </dgm:pt>
    <dgm:pt modelId="{2093FC62-E7E5-4E02-8B00-D9011AEFFF56}" type="pres">
      <dgm:prSet presAssocID="{8602E8BA-9DAB-43A2-94A8-88F49D47A62C}" presName="textRect" presStyleLbl="revTx" presStyleIdx="2" presStyleCnt="3">
        <dgm:presLayoutVars>
          <dgm:chMax val="1"/>
          <dgm:chPref val="1"/>
        </dgm:presLayoutVars>
      </dgm:prSet>
      <dgm:spPr/>
    </dgm:pt>
  </dgm:ptLst>
  <dgm:cxnLst>
    <dgm:cxn modelId="{CEB4FA33-2A17-4F45-8063-92F74381AC4B}" srcId="{F3E18993-1337-4312-B18D-DA39F312CC66}" destId="{468D1E1A-3F0E-4F43-950D-3AA2A2020819}" srcOrd="0" destOrd="0" parTransId="{BCA0FD7B-6932-45A7-A208-250B1A2CBF1E}" sibTransId="{F74C5559-DA08-46B5-B3E1-476930ABDC55}"/>
    <dgm:cxn modelId="{3847044D-2D89-43A3-B917-BE202189C436}" srcId="{F3E18993-1337-4312-B18D-DA39F312CC66}" destId="{8602E8BA-9DAB-43A2-94A8-88F49D47A62C}" srcOrd="2" destOrd="0" parTransId="{CE9FF8F8-394A-4551-AA8C-8D4DF8FD5048}" sibTransId="{81146DB6-BAF7-41CD-8A6A-6788AB88B783}"/>
    <dgm:cxn modelId="{61713F4D-DD63-4B4E-BA22-795F6E4B5473}" srcId="{F3E18993-1337-4312-B18D-DA39F312CC66}" destId="{06D7D8DC-0DD7-47F6-A39A-49AE328E071C}" srcOrd="1" destOrd="0" parTransId="{C4865C57-6C61-432C-A5B2-73971388C14F}" sibTransId="{F9EDEAB1-4115-427A-8D95-1403B79D5758}"/>
    <dgm:cxn modelId="{BEC44B52-0E1A-4E9E-B867-0093287698D9}" type="presOf" srcId="{F3E18993-1337-4312-B18D-DA39F312CC66}" destId="{2DD5CD3A-C172-4AD1-A06D-B331459FACC2}" srcOrd="0" destOrd="0" presId="urn:microsoft.com/office/officeart/2018/5/layout/IconCircleLabelList"/>
    <dgm:cxn modelId="{8192CACC-9399-4EFB-88B6-F751B41FA94F}" type="presOf" srcId="{8602E8BA-9DAB-43A2-94A8-88F49D47A62C}" destId="{2093FC62-E7E5-4E02-8B00-D9011AEFFF56}" srcOrd="0" destOrd="0" presId="urn:microsoft.com/office/officeart/2018/5/layout/IconCircleLabelList"/>
    <dgm:cxn modelId="{C1BDABD9-6865-47BD-B199-3D96B57D29EB}" type="presOf" srcId="{06D7D8DC-0DD7-47F6-A39A-49AE328E071C}" destId="{E1B2B40A-1038-495C-863D-67158BA32D69}" srcOrd="0" destOrd="0" presId="urn:microsoft.com/office/officeart/2018/5/layout/IconCircleLabelList"/>
    <dgm:cxn modelId="{96BAB6DE-C2CF-463D-8887-8B386719DC52}" type="presOf" srcId="{468D1E1A-3F0E-4F43-950D-3AA2A2020819}" destId="{AD9E75FE-B572-4D14-956D-638399F28441}" srcOrd="0" destOrd="0" presId="urn:microsoft.com/office/officeart/2018/5/layout/IconCircleLabelList"/>
    <dgm:cxn modelId="{7AF48DD4-4FF3-4E53-91B8-48615712E86B}" type="presParOf" srcId="{2DD5CD3A-C172-4AD1-A06D-B331459FACC2}" destId="{7D278C3B-CE4A-41D9-893C-5FDF393ECC27}" srcOrd="0" destOrd="0" presId="urn:microsoft.com/office/officeart/2018/5/layout/IconCircleLabelList"/>
    <dgm:cxn modelId="{689FC63B-2351-4F9C-A8B2-55A1B75EECF9}" type="presParOf" srcId="{7D278C3B-CE4A-41D9-893C-5FDF393ECC27}" destId="{B900EB2B-0E28-448C-AD12-5CDED816E02D}" srcOrd="0" destOrd="0" presId="urn:microsoft.com/office/officeart/2018/5/layout/IconCircleLabelList"/>
    <dgm:cxn modelId="{9841C9B9-6C0A-4ECF-AB95-FEDC45CF7362}" type="presParOf" srcId="{7D278C3B-CE4A-41D9-893C-5FDF393ECC27}" destId="{2B43F848-EC40-4F41-AA8C-8545A53C0E07}" srcOrd="1" destOrd="0" presId="urn:microsoft.com/office/officeart/2018/5/layout/IconCircleLabelList"/>
    <dgm:cxn modelId="{7FACBBC5-D8B0-43E3-A0C3-F061C57E2FD6}" type="presParOf" srcId="{7D278C3B-CE4A-41D9-893C-5FDF393ECC27}" destId="{E8D162AC-0284-41E7-980F-05D655AE4FF5}" srcOrd="2" destOrd="0" presId="urn:microsoft.com/office/officeart/2018/5/layout/IconCircleLabelList"/>
    <dgm:cxn modelId="{695E6C12-D5EC-4CAD-AD52-69D227C08CD3}" type="presParOf" srcId="{7D278C3B-CE4A-41D9-893C-5FDF393ECC27}" destId="{AD9E75FE-B572-4D14-956D-638399F28441}" srcOrd="3" destOrd="0" presId="urn:microsoft.com/office/officeart/2018/5/layout/IconCircleLabelList"/>
    <dgm:cxn modelId="{680AD716-A2B5-4D86-ABF0-D02C6FA5936C}" type="presParOf" srcId="{2DD5CD3A-C172-4AD1-A06D-B331459FACC2}" destId="{F75FE95B-B008-4E75-B911-20897F18FFA9}" srcOrd="1" destOrd="0" presId="urn:microsoft.com/office/officeart/2018/5/layout/IconCircleLabelList"/>
    <dgm:cxn modelId="{BB4F3142-F883-4676-85F6-595754106902}" type="presParOf" srcId="{2DD5CD3A-C172-4AD1-A06D-B331459FACC2}" destId="{A3B721C2-DF20-472E-A3D2-28274C466DA5}" srcOrd="2" destOrd="0" presId="urn:microsoft.com/office/officeart/2018/5/layout/IconCircleLabelList"/>
    <dgm:cxn modelId="{ACA7FDC1-C27D-4E4A-B26B-8F11CCC47081}" type="presParOf" srcId="{A3B721C2-DF20-472E-A3D2-28274C466DA5}" destId="{FC131947-CCC8-464C-962F-A6A723B5241F}" srcOrd="0" destOrd="0" presId="urn:microsoft.com/office/officeart/2018/5/layout/IconCircleLabelList"/>
    <dgm:cxn modelId="{40E869EA-FB37-4CA8-A944-BBAA583C991E}" type="presParOf" srcId="{A3B721C2-DF20-472E-A3D2-28274C466DA5}" destId="{F3DD425F-4F6A-4FC6-9032-69869F48CBB2}" srcOrd="1" destOrd="0" presId="urn:microsoft.com/office/officeart/2018/5/layout/IconCircleLabelList"/>
    <dgm:cxn modelId="{750CF3E4-391E-42D4-AC67-886DBDB16A82}" type="presParOf" srcId="{A3B721C2-DF20-472E-A3D2-28274C466DA5}" destId="{A3266994-0ADA-4F11-B73D-03591FBD99C0}" srcOrd="2" destOrd="0" presId="urn:microsoft.com/office/officeart/2018/5/layout/IconCircleLabelList"/>
    <dgm:cxn modelId="{5BC249CD-F6F5-49EE-86AE-5838115074DC}" type="presParOf" srcId="{A3B721C2-DF20-472E-A3D2-28274C466DA5}" destId="{E1B2B40A-1038-495C-863D-67158BA32D69}" srcOrd="3" destOrd="0" presId="urn:microsoft.com/office/officeart/2018/5/layout/IconCircleLabelList"/>
    <dgm:cxn modelId="{308A59B6-1816-4BEB-AF2D-F7441B118686}" type="presParOf" srcId="{2DD5CD3A-C172-4AD1-A06D-B331459FACC2}" destId="{C2C35D7C-8EFB-4510-87A4-80D3BD6FA305}" srcOrd="3" destOrd="0" presId="urn:microsoft.com/office/officeart/2018/5/layout/IconCircleLabelList"/>
    <dgm:cxn modelId="{2F62FE16-FE29-4427-9C8A-FA2CD85EB34D}" type="presParOf" srcId="{2DD5CD3A-C172-4AD1-A06D-B331459FACC2}" destId="{A2506408-B132-42D1-BBC2-9D5F7F75D313}" srcOrd="4" destOrd="0" presId="urn:microsoft.com/office/officeart/2018/5/layout/IconCircleLabelList"/>
    <dgm:cxn modelId="{F1FFAE04-D973-4765-A2FA-85DD0E1B192B}" type="presParOf" srcId="{A2506408-B132-42D1-BBC2-9D5F7F75D313}" destId="{65F0EE75-F08A-4BCD-976C-29DFED01DE3C}" srcOrd="0" destOrd="0" presId="urn:microsoft.com/office/officeart/2018/5/layout/IconCircleLabelList"/>
    <dgm:cxn modelId="{08C70E61-6A29-4C93-A8D6-1448CEA32615}" type="presParOf" srcId="{A2506408-B132-42D1-BBC2-9D5F7F75D313}" destId="{D95C677B-E596-40D5-9CF8-D6C2167B34D2}" srcOrd="1" destOrd="0" presId="urn:microsoft.com/office/officeart/2018/5/layout/IconCircleLabelList"/>
    <dgm:cxn modelId="{69E42DB9-513E-4DF1-86D3-C1EC48566AB3}" type="presParOf" srcId="{A2506408-B132-42D1-BBC2-9D5F7F75D313}" destId="{30F08792-06C6-4363-AF48-07FDDA777E90}" srcOrd="2" destOrd="0" presId="urn:microsoft.com/office/officeart/2018/5/layout/IconCircleLabelList"/>
    <dgm:cxn modelId="{5901C2F2-541E-4AA1-A9BA-4B62D660B316}" type="presParOf" srcId="{A2506408-B132-42D1-BBC2-9D5F7F75D313}" destId="{2093FC62-E7E5-4E02-8B00-D9011AEFFF56}"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00EB2B-0E28-448C-AD12-5CDED816E02D}">
      <dsp:nvSpPr>
        <dsp:cNvPr id="0" name=""/>
        <dsp:cNvSpPr/>
      </dsp:nvSpPr>
      <dsp:spPr>
        <a:xfrm>
          <a:off x="523518" y="556938"/>
          <a:ext cx="1612687" cy="161268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43F848-EC40-4F41-AA8C-8545A53C0E07}">
      <dsp:nvSpPr>
        <dsp:cNvPr id="0" name=""/>
        <dsp:cNvSpPr/>
      </dsp:nvSpPr>
      <dsp:spPr>
        <a:xfrm>
          <a:off x="867206" y="900625"/>
          <a:ext cx="925312" cy="9253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D9E75FE-B572-4D14-956D-638399F28441}">
      <dsp:nvSpPr>
        <dsp:cNvPr id="0" name=""/>
        <dsp:cNvSpPr/>
      </dsp:nvSpPr>
      <dsp:spPr>
        <a:xfrm>
          <a:off x="7987" y="2671938"/>
          <a:ext cx="264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kern="1200"/>
            <a:t>Number of help desk visits</a:t>
          </a:r>
        </a:p>
      </dsp:txBody>
      <dsp:txXfrm>
        <a:off x="7987" y="2671938"/>
        <a:ext cx="2643750" cy="720000"/>
      </dsp:txXfrm>
    </dsp:sp>
    <dsp:sp modelId="{FC131947-CCC8-464C-962F-A6A723B5241F}">
      <dsp:nvSpPr>
        <dsp:cNvPr id="0" name=""/>
        <dsp:cNvSpPr/>
      </dsp:nvSpPr>
      <dsp:spPr>
        <a:xfrm>
          <a:off x="3629924" y="556938"/>
          <a:ext cx="1612687" cy="161268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DD425F-4F6A-4FC6-9032-69869F48CBB2}">
      <dsp:nvSpPr>
        <dsp:cNvPr id="0" name=""/>
        <dsp:cNvSpPr/>
      </dsp:nvSpPr>
      <dsp:spPr>
        <a:xfrm>
          <a:off x="3973612" y="900625"/>
          <a:ext cx="925312" cy="9253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1B2B40A-1038-495C-863D-67158BA32D69}">
      <dsp:nvSpPr>
        <dsp:cNvPr id="0" name=""/>
        <dsp:cNvSpPr/>
      </dsp:nvSpPr>
      <dsp:spPr>
        <a:xfrm>
          <a:off x="3114393" y="2671938"/>
          <a:ext cx="264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kern="1200"/>
            <a:t>Use of a particular service</a:t>
          </a:r>
        </a:p>
      </dsp:txBody>
      <dsp:txXfrm>
        <a:off x="3114393" y="2671938"/>
        <a:ext cx="2643750" cy="720000"/>
      </dsp:txXfrm>
    </dsp:sp>
    <dsp:sp modelId="{65F0EE75-F08A-4BCD-976C-29DFED01DE3C}">
      <dsp:nvSpPr>
        <dsp:cNvPr id="0" name=""/>
        <dsp:cNvSpPr/>
      </dsp:nvSpPr>
      <dsp:spPr>
        <a:xfrm>
          <a:off x="6736331" y="556938"/>
          <a:ext cx="1612687" cy="161268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5C677B-E596-40D5-9CF8-D6C2167B34D2}">
      <dsp:nvSpPr>
        <dsp:cNvPr id="0" name=""/>
        <dsp:cNvSpPr/>
      </dsp:nvSpPr>
      <dsp:spPr>
        <a:xfrm>
          <a:off x="7080018" y="900625"/>
          <a:ext cx="925312" cy="9253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093FC62-E7E5-4E02-8B00-D9011AEFFF56}">
      <dsp:nvSpPr>
        <dsp:cNvPr id="0" name=""/>
        <dsp:cNvSpPr/>
      </dsp:nvSpPr>
      <dsp:spPr>
        <a:xfrm>
          <a:off x="6220799" y="2671938"/>
          <a:ext cx="264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kern="1200"/>
            <a:t>Weight of trash cans</a:t>
          </a:r>
        </a:p>
      </dsp:txBody>
      <dsp:txXfrm>
        <a:off x="6220799" y="2671938"/>
        <a:ext cx="264375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4456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idx="2"/>
          </p:nvPr>
        </p:nvSpPr>
        <p:spPr bwMode="auto">
          <a:xfrm>
            <a:off x="858838" y="687388"/>
            <a:ext cx="5140325" cy="3425825"/>
          </a:xfrm>
          <a:prstGeom prst="rect">
            <a:avLst/>
          </a:prstGeom>
          <a:noFill/>
          <a:ln w="12700">
            <a:solidFill>
              <a:schemeClr val="tx1"/>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noProof="0"/>
              <a:t>Click to edit Master notes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6163098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24B342CD-0A09-E04D-8FE8-41427704E8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1C3F8EB-CFF2-E749-96F4-1BF3D2BCE515}" type="slidenum">
              <a:rPr lang="en-US" altLang="en-US" sz="1200"/>
              <a:pPr/>
              <a:t>1</a:t>
            </a:fld>
            <a:endParaRPr lang="en-US" altLang="en-US" sz="1200"/>
          </a:p>
        </p:txBody>
      </p:sp>
      <p:sp>
        <p:nvSpPr>
          <p:cNvPr id="19459" name="Rectangle 2">
            <a:extLst>
              <a:ext uri="{FF2B5EF4-FFF2-40B4-BE49-F238E27FC236}">
                <a16:creationId xmlns:a16="http://schemas.microsoft.com/office/drawing/2014/main" id="{1136E70E-0876-9044-A4F1-35DB26423C10}"/>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BF26B02C-21E7-5D4B-A3F1-7F25851387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B2D3AD00-0ACF-0C4C-92C5-64883E7956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B8F34EC-C5F4-7840-B4BB-E80677D762EF}" type="slidenum">
              <a:rPr lang="en-US" altLang="en-US" sz="1200"/>
              <a:pPr/>
              <a:t>16</a:t>
            </a:fld>
            <a:endParaRPr lang="en-US" altLang="en-US" sz="1200"/>
          </a:p>
        </p:txBody>
      </p:sp>
      <p:sp>
        <p:nvSpPr>
          <p:cNvPr id="40963" name="Rectangle 2">
            <a:extLst>
              <a:ext uri="{FF2B5EF4-FFF2-40B4-BE49-F238E27FC236}">
                <a16:creationId xmlns:a16="http://schemas.microsoft.com/office/drawing/2014/main" id="{6575B331-ADC7-D342-9ECC-191DEA439449}"/>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7A99D40A-8855-5F4E-ABCC-2BCF99457F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95601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3BF7743E-53B7-4E4B-AA8F-E619C33B71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B91FF04-B91C-D24F-B12D-D05D4C334841}" type="slidenum">
              <a:rPr lang="en-US" altLang="en-US" sz="1200"/>
              <a:pPr/>
              <a:t>19</a:t>
            </a:fld>
            <a:endParaRPr lang="en-US" altLang="en-US" sz="1200"/>
          </a:p>
        </p:txBody>
      </p:sp>
      <p:sp>
        <p:nvSpPr>
          <p:cNvPr id="21507" name="Rectangle 2">
            <a:extLst>
              <a:ext uri="{FF2B5EF4-FFF2-40B4-BE49-F238E27FC236}">
                <a16:creationId xmlns:a16="http://schemas.microsoft.com/office/drawing/2014/main" id="{D0A07FA7-CCC3-DC40-8398-A645533880BE}"/>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61E9D130-017D-7744-9D06-B5A87D6BC4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a:ln/>
        </p:spPr>
      </p:sp>
      <p:sp>
        <p:nvSpPr>
          <p:cNvPr id="25602" name="Notes Placeholder 2"/>
          <p:cNvSpPr>
            <a:spLocks noGrp="1"/>
          </p:cNvSpPr>
          <p:nvPr>
            <p:ph type="body" idx="1"/>
          </p:nvPr>
        </p:nvSpPr>
        <p:spPr>
          <a:noFill/>
          <a:ln w="9525"/>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785198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a:ln/>
        </p:spPr>
      </p:sp>
      <p:sp>
        <p:nvSpPr>
          <p:cNvPr id="47106" name="Notes Placeholder 2"/>
          <p:cNvSpPr>
            <a:spLocks noGrp="1"/>
          </p:cNvSpPr>
          <p:nvPr>
            <p:ph type="body" idx="1"/>
          </p:nvPr>
        </p:nvSpPr>
        <p:spPr>
          <a:noFill/>
          <a:ln w="9525"/>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976462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a:ln/>
        </p:spPr>
      </p:sp>
      <p:sp>
        <p:nvSpPr>
          <p:cNvPr id="87042" name="Notes Placeholder 2"/>
          <p:cNvSpPr>
            <a:spLocks noGrp="1"/>
          </p:cNvSpPr>
          <p:nvPr>
            <p:ph type="body" idx="1"/>
          </p:nvPr>
        </p:nvSpPr>
        <p:spPr>
          <a:noFill/>
          <a:ln w="9525"/>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endParaRPr lang="en-US">
              <a:latin typeface="Times New Roman" charset="0"/>
            </a:endParaRPr>
          </a:p>
        </p:txBody>
      </p:sp>
      <p:sp>
        <p:nvSpPr>
          <p:cNvPr id="87043"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1"/>
                </a:solidFill>
                <a:latin typeface="Bookman Old Style" charset="0"/>
                <a:ea typeface="ＭＳ Ｐゴシック" charset="0"/>
                <a:cs typeface="ＭＳ Ｐゴシック" charset="0"/>
              </a:defRPr>
            </a:lvl1pPr>
            <a:lvl2pPr marL="742950" indent="-285750">
              <a:defRPr sz="2800">
                <a:solidFill>
                  <a:schemeClr val="tx1"/>
                </a:solidFill>
                <a:latin typeface="Bookman Old Style" charset="0"/>
                <a:ea typeface="ＭＳ Ｐゴシック" charset="0"/>
              </a:defRPr>
            </a:lvl2pPr>
            <a:lvl3pPr marL="1143000" indent="-228600">
              <a:defRPr sz="2800">
                <a:solidFill>
                  <a:schemeClr val="tx1"/>
                </a:solidFill>
                <a:latin typeface="Bookman Old Style" charset="0"/>
                <a:ea typeface="ＭＳ Ｐゴシック" charset="0"/>
              </a:defRPr>
            </a:lvl3pPr>
            <a:lvl4pPr marL="1600200" indent="-228600">
              <a:defRPr sz="2800">
                <a:solidFill>
                  <a:schemeClr val="tx1"/>
                </a:solidFill>
                <a:latin typeface="Bookman Old Style" charset="0"/>
                <a:ea typeface="ＭＳ Ｐゴシック" charset="0"/>
              </a:defRPr>
            </a:lvl4pPr>
            <a:lvl5pPr marL="2057400" indent="-228600">
              <a:defRPr sz="2800">
                <a:solidFill>
                  <a:schemeClr val="tx1"/>
                </a:solidFill>
                <a:latin typeface="Bookman Old Style" charset="0"/>
                <a:ea typeface="ＭＳ Ｐゴシック" charset="0"/>
              </a:defRPr>
            </a:lvl5pPr>
            <a:lvl6pPr marL="2514600" indent="-228600" eaLnBrk="0" fontAlgn="base" hangingPunct="0">
              <a:spcBef>
                <a:spcPct val="0"/>
              </a:spcBef>
              <a:spcAft>
                <a:spcPct val="0"/>
              </a:spcAft>
              <a:defRPr sz="2800">
                <a:solidFill>
                  <a:schemeClr val="tx1"/>
                </a:solidFill>
                <a:latin typeface="Bookman Old Style" charset="0"/>
                <a:ea typeface="ＭＳ Ｐゴシック" charset="0"/>
              </a:defRPr>
            </a:lvl6pPr>
            <a:lvl7pPr marL="2971800" indent="-228600" eaLnBrk="0" fontAlgn="base" hangingPunct="0">
              <a:spcBef>
                <a:spcPct val="0"/>
              </a:spcBef>
              <a:spcAft>
                <a:spcPct val="0"/>
              </a:spcAft>
              <a:defRPr sz="2800">
                <a:solidFill>
                  <a:schemeClr val="tx1"/>
                </a:solidFill>
                <a:latin typeface="Bookman Old Style" charset="0"/>
                <a:ea typeface="ＭＳ Ｐゴシック" charset="0"/>
              </a:defRPr>
            </a:lvl7pPr>
            <a:lvl8pPr marL="3429000" indent="-228600" eaLnBrk="0" fontAlgn="base" hangingPunct="0">
              <a:spcBef>
                <a:spcPct val="0"/>
              </a:spcBef>
              <a:spcAft>
                <a:spcPct val="0"/>
              </a:spcAft>
              <a:defRPr sz="2800">
                <a:solidFill>
                  <a:schemeClr val="tx1"/>
                </a:solidFill>
                <a:latin typeface="Bookman Old Style" charset="0"/>
                <a:ea typeface="ＭＳ Ｐゴシック" charset="0"/>
              </a:defRPr>
            </a:lvl8pPr>
            <a:lvl9pPr marL="3886200" indent="-228600" eaLnBrk="0" fontAlgn="base" hangingPunct="0">
              <a:spcBef>
                <a:spcPct val="0"/>
              </a:spcBef>
              <a:spcAft>
                <a:spcPct val="0"/>
              </a:spcAft>
              <a:defRPr sz="2800">
                <a:solidFill>
                  <a:schemeClr val="tx1"/>
                </a:solidFill>
                <a:latin typeface="Bookman Old Style" charset="0"/>
                <a:ea typeface="ＭＳ Ｐゴシック" charset="0"/>
              </a:defRPr>
            </a:lvl9pPr>
          </a:lstStyle>
          <a:p>
            <a:fld id="{D6FBF7FC-BFB4-B644-8F85-1E373938AEF6}" type="slidenum">
              <a:rPr lang="en-US"/>
              <a:pPr/>
              <a:t>57</a:t>
            </a:fld>
            <a:endParaRPr lang="en-US"/>
          </a:p>
        </p:txBody>
      </p:sp>
    </p:spTree>
    <p:extLst>
      <p:ext uri="{BB962C8B-B14F-4D97-AF65-F5344CB8AC3E}">
        <p14:creationId xmlns:p14="http://schemas.microsoft.com/office/powerpoint/2010/main" val="347053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24B342CD-0A09-E04D-8FE8-41427704E8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1C3F8EB-CFF2-E749-96F4-1BF3D2BCE515}" type="slidenum">
              <a:rPr lang="en-US" altLang="en-US" sz="1200"/>
              <a:pPr/>
              <a:t>2</a:t>
            </a:fld>
            <a:endParaRPr lang="en-US" altLang="en-US" sz="1200"/>
          </a:p>
        </p:txBody>
      </p:sp>
      <p:sp>
        <p:nvSpPr>
          <p:cNvPr id="19459" name="Rectangle 2">
            <a:extLst>
              <a:ext uri="{FF2B5EF4-FFF2-40B4-BE49-F238E27FC236}">
                <a16:creationId xmlns:a16="http://schemas.microsoft.com/office/drawing/2014/main" id="{1136E70E-0876-9044-A4F1-35DB26423C10}"/>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BF26B02C-21E7-5D4B-A3F1-7F25851387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33338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BA7FC091-C2A5-8A47-5F63-7ED10B07DA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86A1E2A-C8F6-BC44-A41B-D660361526DC}" type="slidenum">
              <a:rPr lang="en-US" altLang="en-US" sz="1200"/>
              <a:pPr eaLnBrk="1" hangingPunct="1"/>
              <a:t>6</a:t>
            </a:fld>
            <a:endParaRPr lang="en-US" altLang="en-US" sz="1200"/>
          </a:p>
        </p:txBody>
      </p:sp>
      <p:sp>
        <p:nvSpPr>
          <p:cNvPr id="19459" name="Rectangle 2">
            <a:extLst>
              <a:ext uri="{FF2B5EF4-FFF2-40B4-BE49-F238E27FC236}">
                <a16:creationId xmlns:a16="http://schemas.microsoft.com/office/drawing/2014/main" id="{5AA3C151-E1CC-64CC-D70D-13AEB402B148}"/>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15E4F121-BFC1-195C-BB2D-FFC0B9DB25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35160AB6-76B3-F454-6A44-8158391AA0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B1F830D-225D-754C-B6EB-B55F74BFE9F5}" type="slidenum">
              <a:rPr lang="en-US" altLang="en-US" sz="1200"/>
              <a:pPr eaLnBrk="1" hangingPunct="1"/>
              <a:t>9</a:t>
            </a:fld>
            <a:endParaRPr lang="en-US" altLang="en-US" sz="1200"/>
          </a:p>
        </p:txBody>
      </p:sp>
      <p:sp>
        <p:nvSpPr>
          <p:cNvPr id="17411" name="Rectangle 2">
            <a:extLst>
              <a:ext uri="{FF2B5EF4-FFF2-40B4-BE49-F238E27FC236}">
                <a16:creationId xmlns:a16="http://schemas.microsoft.com/office/drawing/2014/main" id="{9A3CB967-39B6-275C-D11B-A54A33C5B0E1}"/>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E8A775DC-2F94-0E34-66B7-F11326D4C4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8C577AD4-8105-775A-2302-2EF2934D8A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1691577-5C31-6246-A936-968A7DEB923F}" type="slidenum">
              <a:rPr lang="en-US" altLang="en-US" sz="1200"/>
              <a:pPr eaLnBrk="1" hangingPunct="1"/>
              <a:t>11</a:t>
            </a:fld>
            <a:endParaRPr lang="en-US" altLang="en-US" sz="1200"/>
          </a:p>
        </p:txBody>
      </p:sp>
      <p:sp>
        <p:nvSpPr>
          <p:cNvPr id="29699" name="Rectangle 2">
            <a:extLst>
              <a:ext uri="{FF2B5EF4-FFF2-40B4-BE49-F238E27FC236}">
                <a16:creationId xmlns:a16="http://schemas.microsoft.com/office/drawing/2014/main" id="{01CA1E50-125A-B2BF-E284-7B8A7261E9FB}"/>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015A68A0-4330-C705-8E8B-7BE6045885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516E0B9D-F962-BF65-0BF6-0DA4A99594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9AC3B01-F45A-E444-AC91-CAE41673B157}" type="slidenum">
              <a:rPr lang="en-US" altLang="en-US" sz="1200"/>
              <a:pPr eaLnBrk="1" hangingPunct="1"/>
              <a:t>12</a:t>
            </a:fld>
            <a:endParaRPr lang="en-US" altLang="en-US" sz="1200"/>
          </a:p>
        </p:txBody>
      </p:sp>
      <p:sp>
        <p:nvSpPr>
          <p:cNvPr id="15363" name="Rectangle 2">
            <a:extLst>
              <a:ext uri="{FF2B5EF4-FFF2-40B4-BE49-F238E27FC236}">
                <a16:creationId xmlns:a16="http://schemas.microsoft.com/office/drawing/2014/main" id="{5A5C5983-944F-9C7D-D87E-5686BEBBF33C}"/>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C13C7510-6776-767C-1772-D9DD900BBD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71FB504B-C072-7310-8164-A2B04737A0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6816D6B-32DC-5445-8AF2-94F93B53A17A}" type="slidenum">
              <a:rPr lang="en-US" altLang="en-US" sz="1200"/>
              <a:pPr eaLnBrk="1" hangingPunct="1"/>
              <a:t>13</a:t>
            </a:fld>
            <a:endParaRPr lang="en-US" altLang="en-US" sz="1200"/>
          </a:p>
        </p:txBody>
      </p:sp>
      <p:sp>
        <p:nvSpPr>
          <p:cNvPr id="21507" name="Rectangle 2">
            <a:extLst>
              <a:ext uri="{FF2B5EF4-FFF2-40B4-BE49-F238E27FC236}">
                <a16:creationId xmlns:a16="http://schemas.microsoft.com/office/drawing/2014/main" id="{0970B0AF-D0BC-56E4-FB52-DCB9EBDAD931}"/>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73C2BE83-5173-1147-9E45-FA1212252D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9DEBBAC5-3E92-70BE-7E94-A4E7A351D2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86B1AE3-68FA-E04F-9883-CAD6331423CD}" type="slidenum">
              <a:rPr lang="en-US" altLang="en-US" sz="1200"/>
              <a:pPr eaLnBrk="1" hangingPunct="1"/>
              <a:t>14</a:t>
            </a:fld>
            <a:endParaRPr lang="en-US" altLang="en-US" sz="1200"/>
          </a:p>
        </p:txBody>
      </p:sp>
      <p:sp>
        <p:nvSpPr>
          <p:cNvPr id="33795" name="Rectangle 2">
            <a:extLst>
              <a:ext uri="{FF2B5EF4-FFF2-40B4-BE49-F238E27FC236}">
                <a16:creationId xmlns:a16="http://schemas.microsoft.com/office/drawing/2014/main" id="{600F978F-3280-5B56-722D-07FADF134639}"/>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92984638-C095-CBD5-59FA-4E7E612CD4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B2D3AD00-0ACF-0C4C-92C5-64883E7956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B8F34EC-C5F4-7840-B4BB-E80677D762EF}" type="slidenum">
              <a:rPr lang="en-US" altLang="en-US" sz="1200"/>
              <a:pPr/>
              <a:t>15</a:t>
            </a:fld>
            <a:endParaRPr lang="en-US" altLang="en-US" sz="1200"/>
          </a:p>
        </p:txBody>
      </p:sp>
      <p:sp>
        <p:nvSpPr>
          <p:cNvPr id="40963" name="Rectangle 2">
            <a:extLst>
              <a:ext uri="{FF2B5EF4-FFF2-40B4-BE49-F238E27FC236}">
                <a16:creationId xmlns:a16="http://schemas.microsoft.com/office/drawing/2014/main" id="{6575B331-ADC7-D342-9ECC-191DEA439449}"/>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7A99D40A-8855-5F4E-ABCC-2BCF99457F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6"/>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2AB3A67-4FC6-0E49-A894-45ECD80B6179}" type="datetimeFigureOut">
              <a:rPr lang="en-US"/>
              <a:pPr>
                <a:defRPr/>
              </a:pPr>
              <a:t>3/30/23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94014BC-A69F-9F49-9343-02ACBA82D454}" type="slidenum">
              <a:rPr lang="en-US"/>
              <a:pPr>
                <a:defRPr/>
              </a:pPr>
              <a:t>‹#›</a:t>
            </a:fld>
            <a:endParaRPr lang="en-US"/>
          </a:p>
        </p:txBody>
      </p:sp>
    </p:spTree>
    <p:extLst>
      <p:ext uri="{BB962C8B-B14F-4D97-AF65-F5344CB8AC3E}">
        <p14:creationId xmlns:p14="http://schemas.microsoft.com/office/powerpoint/2010/main" val="106913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10F0035-0A7B-6240-9FA1-34DB71198F99}" type="datetimeFigureOut">
              <a:rPr lang="en-US"/>
              <a:pPr>
                <a:defRPr/>
              </a:pPr>
              <a:t>3/30/23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2196DD3-0A57-D640-88B4-E6251A29C648}" type="slidenum">
              <a:rPr lang="en-US"/>
              <a:pPr>
                <a:defRPr/>
              </a:pPr>
              <a:t>‹#›</a:t>
            </a:fld>
            <a:endParaRPr lang="en-US"/>
          </a:p>
        </p:txBody>
      </p:sp>
    </p:spTree>
    <p:extLst>
      <p:ext uri="{BB962C8B-B14F-4D97-AF65-F5344CB8AC3E}">
        <p14:creationId xmlns:p14="http://schemas.microsoft.com/office/powerpoint/2010/main" val="3744942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39"/>
            <a:ext cx="2314575"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4350" y="274639"/>
            <a:ext cx="6772275"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0E951E6-B872-7B43-A20B-01E4767CB38A}" type="datetimeFigureOut">
              <a:rPr lang="en-US"/>
              <a:pPr>
                <a:defRPr/>
              </a:pPr>
              <a:t>3/30/23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E831D83-4F0E-F648-A796-462A36094C07}" type="slidenum">
              <a:rPr lang="en-US"/>
              <a:pPr>
                <a:defRPr/>
              </a:pPr>
              <a:t>‹#›</a:t>
            </a:fld>
            <a:endParaRPr lang="en-US"/>
          </a:p>
        </p:txBody>
      </p:sp>
    </p:spTree>
    <p:extLst>
      <p:ext uri="{BB962C8B-B14F-4D97-AF65-F5344CB8AC3E}">
        <p14:creationId xmlns:p14="http://schemas.microsoft.com/office/powerpoint/2010/main" val="430550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C3731CB-3A75-6844-A9BB-5506854D3D94}" type="datetimeFigureOut">
              <a:rPr lang="en-US"/>
              <a:pPr>
                <a:defRPr/>
              </a:pPr>
              <a:t>3/30/23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530370D-8D73-4C4B-A44E-5C30E658669B}" type="slidenum">
              <a:rPr lang="en-US"/>
              <a:pPr>
                <a:defRPr/>
              </a:pPr>
              <a:t>‹#›</a:t>
            </a:fld>
            <a:endParaRPr lang="en-US"/>
          </a:p>
        </p:txBody>
      </p:sp>
    </p:spTree>
    <p:extLst>
      <p:ext uri="{BB962C8B-B14F-4D97-AF65-F5344CB8AC3E}">
        <p14:creationId xmlns:p14="http://schemas.microsoft.com/office/powerpoint/2010/main" val="2556312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01"/>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EB4D123-A4E6-524F-BDCF-7CED523019E2}" type="datetimeFigureOut">
              <a:rPr lang="en-US"/>
              <a:pPr>
                <a:defRPr/>
              </a:pPr>
              <a:t>3/30/23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27B16B-A364-C146-A3EA-7C7ADA437DDE}" type="slidenum">
              <a:rPr lang="en-US"/>
              <a:pPr>
                <a:defRPr/>
              </a:pPr>
              <a:t>‹#›</a:t>
            </a:fld>
            <a:endParaRPr lang="en-US"/>
          </a:p>
        </p:txBody>
      </p:sp>
    </p:spTree>
    <p:extLst>
      <p:ext uri="{BB962C8B-B14F-4D97-AF65-F5344CB8AC3E}">
        <p14:creationId xmlns:p14="http://schemas.microsoft.com/office/powerpoint/2010/main" val="3579250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350" y="1600201"/>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9225" y="1600201"/>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38E06E7-8560-2E4B-BFDD-2D93383864BB}" type="datetimeFigureOut">
              <a:rPr lang="en-US"/>
              <a:pPr>
                <a:defRPr/>
              </a:pPr>
              <a:t>3/30/23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5F101A4-291B-4E4F-B676-CC45F157470A}" type="slidenum">
              <a:rPr lang="en-US"/>
              <a:pPr>
                <a:defRPr/>
              </a:pPr>
              <a:t>‹#›</a:t>
            </a:fld>
            <a:endParaRPr lang="en-US"/>
          </a:p>
        </p:txBody>
      </p:sp>
    </p:spTree>
    <p:extLst>
      <p:ext uri="{BB962C8B-B14F-4D97-AF65-F5344CB8AC3E}">
        <p14:creationId xmlns:p14="http://schemas.microsoft.com/office/powerpoint/2010/main" val="147485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5654"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5654"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00FBD59-6CE2-9540-AF27-AEB6475BB7E6}" type="datetimeFigureOut">
              <a:rPr lang="en-US"/>
              <a:pPr>
                <a:defRPr/>
              </a:pPr>
              <a:t>3/30/23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43752AE-5570-8D43-A246-5DAD20F3F542}" type="slidenum">
              <a:rPr lang="en-US"/>
              <a:pPr>
                <a:defRPr/>
              </a:pPr>
              <a:t>‹#›</a:t>
            </a:fld>
            <a:endParaRPr lang="en-US"/>
          </a:p>
        </p:txBody>
      </p:sp>
    </p:spTree>
    <p:extLst>
      <p:ext uri="{BB962C8B-B14F-4D97-AF65-F5344CB8AC3E}">
        <p14:creationId xmlns:p14="http://schemas.microsoft.com/office/powerpoint/2010/main" val="231834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D737528-D2B5-1442-B089-B87602EEA636}" type="datetimeFigureOut">
              <a:rPr lang="en-US"/>
              <a:pPr>
                <a:defRPr/>
              </a:pPr>
              <a:t>3/30/23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B3F0D6F-6ACE-6E40-B1B7-92C945F74457}" type="slidenum">
              <a:rPr lang="en-US"/>
              <a:pPr>
                <a:defRPr/>
              </a:pPr>
              <a:t>‹#›</a:t>
            </a:fld>
            <a:endParaRPr lang="en-US"/>
          </a:p>
        </p:txBody>
      </p:sp>
    </p:spTree>
    <p:extLst>
      <p:ext uri="{BB962C8B-B14F-4D97-AF65-F5344CB8AC3E}">
        <p14:creationId xmlns:p14="http://schemas.microsoft.com/office/powerpoint/2010/main" val="1446539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119F381-6F7A-6448-A905-5E54B426D2AE}" type="datetimeFigureOut">
              <a:rPr lang="en-US"/>
              <a:pPr>
                <a:defRPr/>
              </a:pPr>
              <a:t>3/30/23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B5E73AD-567B-C04B-8246-C0A75A6748F7}" type="slidenum">
              <a:rPr lang="en-US"/>
              <a:pPr>
                <a:defRPr/>
              </a:pPr>
              <a:t>‹#›</a:t>
            </a:fld>
            <a:endParaRPr lang="en-US"/>
          </a:p>
        </p:txBody>
      </p:sp>
    </p:spTree>
    <p:extLst>
      <p:ext uri="{BB962C8B-B14F-4D97-AF65-F5344CB8AC3E}">
        <p14:creationId xmlns:p14="http://schemas.microsoft.com/office/powerpoint/2010/main" val="2020098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352"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1931" y="273051"/>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1" y="1435101"/>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7C9B826-2D50-AC41-B7EB-01770C6D40E2}" type="datetimeFigureOut">
              <a:rPr lang="en-US"/>
              <a:pPr>
                <a:defRPr/>
              </a:pPr>
              <a:t>3/30/23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3D08AA5-28BF-8D48-964A-FE6C1C3EFAEA}" type="slidenum">
              <a:rPr lang="en-US"/>
              <a:pPr>
                <a:defRPr/>
              </a:pPr>
              <a:t>‹#›</a:t>
            </a:fld>
            <a:endParaRPr lang="en-US"/>
          </a:p>
        </p:txBody>
      </p:sp>
    </p:spTree>
    <p:extLst>
      <p:ext uri="{BB962C8B-B14F-4D97-AF65-F5344CB8AC3E}">
        <p14:creationId xmlns:p14="http://schemas.microsoft.com/office/powerpoint/2010/main" val="2692332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324" y="612775"/>
            <a:ext cx="6172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AE11EF0-6959-EB42-B1D9-B2720FEEEB8D}" type="datetimeFigureOut">
              <a:rPr lang="en-US"/>
              <a:pPr>
                <a:defRPr/>
              </a:pPr>
              <a:t>3/30/23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C96E1F4-E158-B54C-B03C-097DADC43372}" type="slidenum">
              <a:rPr lang="en-US"/>
              <a:pPr>
                <a:defRPr/>
              </a:pPr>
              <a:t>‹#›</a:t>
            </a:fld>
            <a:endParaRPr lang="en-US"/>
          </a:p>
        </p:txBody>
      </p:sp>
    </p:spTree>
    <p:extLst>
      <p:ext uri="{BB962C8B-B14F-4D97-AF65-F5344CB8AC3E}">
        <p14:creationId xmlns:p14="http://schemas.microsoft.com/office/powerpoint/2010/main" val="1361471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14350" y="274638"/>
            <a:ext cx="92583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514350" y="1600200"/>
            <a:ext cx="92583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14350" y="6356350"/>
            <a:ext cx="2400300" cy="365125"/>
          </a:xfrm>
          <a:prstGeom prst="rect">
            <a:avLst/>
          </a:prstGeom>
        </p:spPr>
        <p:txBody>
          <a:bodyPr vert="horz" lIns="91440" tIns="45720" rIns="91440" bIns="45720" rtlCol="0" anchor="ctr"/>
          <a:lstStyle>
            <a:lvl1pPr algn="l">
              <a:defRPr sz="1200">
                <a:solidFill>
                  <a:schemeClr val="tx1">
                    <a:tint val="75000"/>
                  </a:schemeClr>
                </a:solidFill>
                <a:latin typeface="Century Gothic"/>
                <a:cs typeface="Century Gothic"/>
              </a:defRPr>
            </a:lvl1pPr>
          </a:lstStyle>
          <a:p>
            <a:pPr>
              <a:defRPr/>
            </a:pPr>
            <a:fld id="{89EDA51F-EA76-7C46-A121-2BCEC752B01D}" type="datetimeFigureOut">
              <a:rPr lang="en-US"/>
              <a:pPr>
                <a:defRPr/>
              </a:pPr>
              <a:t>3/30/23</a:t>
            </a:fld>
            <a:endParaRPr lang="en-US"/>
          </a:p>
        </p:txBody>
      </p:sp>
      <p:sp>
        <p:nvSpPr>
          <p:cNvPr id="5" name="Footer Placeholder 4"/>
          <p:cNvSpPr>
            <a:spLocks noGrp="1"/>
          </p:cNvSpPr>
          <p:nvPr>
            <p:ph type="ftr" sz="quarter" idx="3"/>
          </p:nvPr>
        </p:nvSpPr>
        <p:spPr>
          <a:xfrm>
            <a:off x="3514725" y="6356350"/>
            <a:ext cx="325755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a:cs typeface="Century Gothic"/>
              </a:defRPr>
            </a:lvl1pPr>
          </a:lstStyle>
          <a:p>
            <a:pPr>
              <a:defRPr/>
            </a:pPr>
            <a:endParaRPr lang="en-US"/>
          </a:p>
        </p:txBody>
      </p:sp>
      <p:sp>
        <p:nvSpPr>
          <p:cNvPr id="6" name="Slide Number Placeholder 5"/>
          <p:cNvSpPr>
            <a:spLocks noGrp="1"/>
          </p:cNvSpPr>
          <p:nvPr>
            <p:ph type="sldNum" sz="quarter" idx="4"/>
          </p:nvPr>
        </p:nvSpPr>
        <p:spPr>
          <a:xfrm>
            <a:off x="7372350" y="6356350"/>
            <a:ext cx="2400300" cy="365125"/>
          </a:xfrm>
          <a:prstGeom prst="rect">
            <a:avLst/>
          </a:prstGeom>
        </p:spPr>
        <p:txBody>
          <a:bodyPr vert="horz" lIns="91440" tIns="45720" rIns="91440" bIns="45720" rtlCol="0" anchor="ctr"/>
          <a:lstStyle>
            <a:lvl1pPr algn="r">
              <a:defRPr sz="1200">
                <a:solidFill>
                  <a:schemeClr val="tx1">
                    <a:tint val="75000"/>
                  </a:schemeClr>
                </a:solidFill>
                <a:latin typeface="Century Gothic"/>
                <a:cs typeface="Century Gothic"/>
              </a:defRPr>
            </a:lvl1pPr>
          </a:lstStyle>
          <a:p>
            <a:pPr>
              <a:defRPr/>
            </a:pPr>
            <a:fld id="{585C88B9-54F0-7D48-A60D-971246FC2D6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0" fontAlgn="base" hangingPunct="0">
        <a:spcBef>
          <a:spcPct val="0"/>
        </a:spcBef>
        <a:spcAft>
          <a:spcPct val="0"/>
        </a:spcAft>
        <a:defRPr sz="4400" kern="1200">
          <a:solidFill>
            <a:schemeClr val="tx1"/>
          </a:solidFill>
          <a:latin typeface="Century Gothic"/>
          <a:ea typeface="ＭＳ Ｐゴシック" charset="0"/>
          <a:cs typeface="Century Gothic"/>
        </a:defRPr>
      </a:lvl1pPr>
      <a:lvl2pPr algn="ctr" defTabSz="457200" rtl="0" eaLnBrk="0" fontAlgn="base" hangingPunct="0">
        <a:spcBef>
          <a:spcPct val="0"/>
        </a:spcBef>
        <a:spcAft>
          <a:spcPct val="0"/>
        </a:spcAft>
        <a:defRPr sz="4400">
          <a:solidFill>
            <a:schemeClr val="tx1"/>
          </a:solidFill>
          <a:latin typeface="Century Gothic"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entury Gothic"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entury Gothic"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Century Gothic"/>
          <a:ea typeface="ＭＳ Ｐゴシック" charset="0"/>
          <a:cs typeface="Century Gothic"/>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Century Gothic"/>
          <a:ea typeface="ＭＳ Ｐゴシック" charset="0"/>
          <a:cs typeface="Century Gothic"/>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Century Gothic"/>
          <a:ea typeface="ＭＳ Ｐゴシック" charset="0"/>
          <a:cs typeface="Century Gothic"/>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Century Gothic"/>
          <a:ea typeface="ＭＳ Ｐゴシック" charset="0"/>
          <a:cs typeface="Century Gothic"/>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Century Gothic"/>
          <a:ea typeface="ＭＳ Ｐゴシック" charset="0"/>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package" Target="../embeddings/Microsoft_Word_Document.docx"/><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package" Target="../embeddings/Microsoft_Word_Document1.docx"/><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package" Target="../embeddings/Microsoft_Word_Document2.docx"/><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package" Target="../embeddings/Microsoft_Word_Document3.docx"/><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8.jpeg"/><Relationship Id="rId1" Type="http://schemas.openxmlformats.org/officeDocument/2006/relationships/slideLayout" Target="../slideLayouts/slideLayout6.xml"/><Relationship Id="rId5" Type="http://schemas.openxmlformats.org/officeDocument/2006/relationships/image" Target="../media/image30.jpeg"/><Relationship Id="rId4" Type="http://schemas.openxmlformats.org/officeDocument/2006/relationships/image" Target="../media/image2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433DB59D-D7F4-5642-B834-A887B12BC9D4}"/>
              </a:ext>
            </a:extLst>
          </p:cNvPr>
          <p:cNvSpPr>
            <a:spLocks noGrp="1" noChangeArrowheads="1"/>
          </p:cNvSpPr>
          <p:nvPr>
            <p:ph type="ctrTitle"/>
          </p:nvPr>
        </p:nvSpPr>
        <p:spPr>
          <a:xfrm>
            <a:off x="693738" y="2286000"/>
            <a:ext cx="8832850" cy="1143000"/>
          </a:xfrm>
        </p:spPr>
        <p:txBody>
          <a:bodyPr/>
          <a:lstStyle/>
          <a:p>
            <a:pPr eaLnBrk="1" hangingPunct="1"/>
            <a:r>
              <a:rPr lang="en-US" altLang="en-US"/>
              <a:t>What is Assessment?</a:t>
            </a:r>
          </a:p>
        </p:txBody>
      </p:sp>
      <p:sp>
        <p:nvSpPr>
          <p:cNvPr id="18435" name="Rectangle 3">
            <a:extLst>
              <a:ext uri="{FF2B5EF4-FFF2-40B4-BE49-F238E27FC236}">
                <a16:creationId xmlns:a16="http://schemas.microsoft.com/office/drawing/2014/main" id="{AE8E177F-205D-DE43-91DC-56AAB5BAC996}"/>
              </a:ext>
            </a:extLst>
          </p:cNvPr>
          <p:cNvSpPr>
            <a:spLocks noGrp="1" noChangeArrowheads="1"/>
          </p:cNvSpPr>
          <p:nvPr>
            <p:ph type="subTitle" idx="1"/>
          </p:nvPr>
        </p:nvSpPr>
        <p:spPr/>
        <p:txBody>
          <a:bodyPr/>
          <a:lstStyle/>
          <a:p>
            <a:pPr eaLnBrk="1" hangingPunct="1"/>
            <a:endParaRPr lang="en-US"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CE7E6875-2438-AC48-91C1-A9F6B6DF00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925" y="789910"/>
            <a:ext cx="9201149" cy="5278178"/>
          </a:xfrm>
          <a:prstGeom prst="rect">
            <a:avLst/>
          </a:prstGeom>
        </p:spPr>
      </p:pic>
    </p:spTree>
    <p:extLst>
      <p:ext uri="{BB962C8B-B14F-4D97-AF65-F5344CB8AC3E}">
        <p14:creationId xmlns:p14="http://schemas.microsoft.com/office/powerpoint/2010/main" val="646011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DFABD329-C061-BE8B-A50C-33FD92757B27}"/>
              </a:ext>
            </a:extLst>
          </p:cNvPr>
          <p:cNvSpPr>
            <a:spLocks noGrp="1" noChangeArrowheads="1"/>
          </p:cNvSpPr>
          <p:nvPr>
            <p:ph type="title"/>
          </p:nvPr>
        </p:nvSpPr>
        <p:spPr/>
        <p:txBody>
          <a:bodyPr/>
          <a:lstStyle/>
          <a:p>
            <a:pPr eaLnBrk="1" hangingPunct="1"/>
            <a:r>
              <a:rPr lang="en-US" altLang="en-US"/>
              <a:t>Item Writing</a:t>
            </a:r>
          </a:p>
        </p:txBody>
      </p:sp>
      <p:sp>
        <p:nvSpPr>
          <p:cNvPr id="28675" name="Rectangle 3">
            <a:extLst>
              <a:ext uri="{FF2B5EF4-FFF2-40B4-BE49-F238E27FC236}">
                <a16:creationId xmlns:a16="http://schemas.microsoft.com/office/drawing/2014/main" id="{E911F32E-D46B-D620-9E4C-C27BC1E5B936}"/>
              </a:ext>
            </a:extLst>
          </p:cNvPr>
          <p:cNvSpPr>
            <a:spLocks noGrp="1" noChangeArrowheads="1"/>
          </p:cNvSpPr>
          <p:nvPr>
            <p:ph type="body" idx="1"/>
          </p:nvPr>
        </p:nvSpPr>
        <p:spPr/>
        <p:txBody>
          <a:bodyPr/>
          <a:lstStyle/>
          <a:p>
            <a:pPr marL="0" indent="0" eaLnBrk="1" hangingPunct="1">
              <a:lnSpc>
                <a:spcPct val="90000"/>
              </a:lnSpc>
              <a:buNone/>
            </a:pPr>
            <a:r>
              <a:rPr lang="en-US" altLang="en-US" sz="2400" dirty="0"/>
              <a:t>One piece of content can be approached in a number of ways.  Those ways may “impose” an hierarchy on the content. </a:t>
            </a:r>
          </a:p>
          <a:p>
            <a:pPr marL="0" indent="0" eaLnBrk="1" hangingPunct="1">
              <a:lnSpc>
                <a:spcPct val="90000"/>
              </a:lnSpc>
              <a:buNone/>
            </a:pPr>
            <a:endParaRPr lang="en-US" altLang="en-US" sz="2400" dirty="0"/>
          </a:p>
          <a:p>
            <a:pPr eaLnBrk="1" hangingPunct="1">
              <a:lnSpc>
                <a:spcPct val="90000"/>
              </a:lnSpc>
            </a:pPr>
            <a:r>
              <a:rPr lang="en-US" altLang="en-US" sz="2400" dirty="0">
                <a:ea typeface="ＭＳ Ｐゴシック" panose="020B0600070205080204" pitchFamily="34" charset="-128"/>
              </a:rPr>
              <a:t>Define the median of a set of scores (</a:t>
            </a:r>
            <a:r>
              <a:rPr lang="en-US" altLang="en-US" sz="2400" b="1" dirty="0">
                <a:ea typeface="ＭＳ Ｐゴシック" panose="020B0600070205080204" pitchFamily="34" charset="-128"/>
              </a:rPr>
              <a:t>Knowledge</a:t>
            </a:r>
            <a:r>
              <a:rPr lang="en-US" altLang="en-US" sz="2400" dirty="0">
                <a:ea typeface="ＭＳ Ｐゴシック" panose="020B0600070205080204" pitchFamily="34" charset="-128"/>
              </a:rPr>
              <a:t>)</a:t>
            </a:r>
          </a:p>
          <a:p>
            <a:pPr eaLnBrk="1" hangingPunct="1">
              <a:lnSpc>
                <a:spcPct val="90000"/>
              </a:lnSpc>
            </a:pPr>
            <a:r>
              <a:rPr lang="en-US" altLang="en-US" sz="2400" dirty="0">
                <a:ea typeface="ＭＳ Ｐゴシック" panose="020B0600070205080204" pitchFamily="34" charset="-128"/>
              </a:rPr>
              <a:t>Given a skewed distribution, choose an appropriate center; defend the choice (</a:t>
            </a:r>
            <a:r>
              <a:rPr lang="en-US" altLang="en-US" sz="2400" b="1" dirty="0">
                <a:ea typeface="ＭＳ Ｐゴシック" panose="020B0600070205080204" pitchFamily="34" charset="-128"/>
              </a:rPr>
              <a:t>Comprehension</a:t>
            </a:r>
            <a:r>
              <a:rPr lang="en-US" altLang="en-US" sz="2400" dirty="0">
                <a:ea typeface="ＭＳ Ｐゴシック" panose="020B0600070205080204" pitchFamily="34" charset="-128"/>
              </a:rPr>
              <a:t>)</a:t>
            </a:r>
          </a:p>
          <a:p>
            <a:pPr eaLnBrk="1" hangingPunct="1">
              <a:lnSpc>
                <a:spcPct val="90000"/>
              </a:lnSpc>
            </a:pPr>
            <a:r>
              <a:rPr lang="en-US" altLang="en-US" sz="2400" dirty="0">
                <a:ea typeface="ＭＳ Ｐゴシック" panose="020B0600070205080204" pitchFamily="34" charset="-128"/>
              </a:rPr>
              <a:t>Why does the census bureau report the median income in the United States rather than the mean? (</a:t>
            </a:r>
            <a:r>
              <a:rPr lang="en-US" altLang="en-US" sz="2400" b="1" dirty="0">
                <a:ea typeface="ＭＳ Ｐゴシック" panose="020B0600070205080204" pitchFamily="34" charset="-128"/>
              </a:rPr>
              <a:t>Application</a:t>
            </a:r>
            <a:r>
              <a:rPr lang="en-US" altLang="en-US" sz="2400" dirty="0">
                <a:ea typeface="ＭＳ Ｐゴシック" panose="020B0600070205080204" pitchFamily="34" charset="-128"/>
              </a:rPr>
              <a:t>)</a:t>
            </a:r>
          </a:p>
          <a:p>
            <a:pPr eaLnBrk="1" hangingPunct="1">
              <a:lnSpc>
                <a:spcPct val="90000"/>
              </a:lnSpc>
            </a:pPr>
            <a:endParaRPr lang="en-US" altLang="en-US" sz="2400" dirty="0"/>
          </a:p>
          <a:p>
            <a:pPr eaLnBrk="1" hangingPunct="1">
              <a:lnSpc>
                <a:spcPct val="90000"/>
              </a:lnSpc>
            </a:pPr>
            <a:endParaRPr lang="en-US" altLang="en-US" sz="2400" dirty="0"/>
          </a:p>
          <a:p>
            <a:pPr lvl="1" eaLnBrk="1" hangingPunct="1">
              <a:lnSpc>
                <a:spcPct val="90000"/>
              </a:lnSpc>
              <a:buFontTx/>
              <a:buNone/>
            </a:pPr>
            <a:endParaRPr lang="en-US" altLang="en-US" sz="2000" dirty="0">
              <a:ea typeface="ＭＳ Ｐゴシック" panose="020B0600070205080204" pitchFamily="34" charset="-128"/>
            </a:endParaRPr>
          </a:p>
          <a:p>
            <a:pPr lvl="1" eaLnBrk="1" hangingPunct="1">
              <a:lnSpc>
                <a:spcPct val="90000"/>
              </a:lnSpc>
              <a:buFontTx/>
              <a:buNone/>
            </a:pPr>
            <a:endParaRPr lang="en-US" altLang="en-US" sz="2000" dirty="0">
              <a:ea typeface="ＭＳ Ｐゴシック" panose="020B0600070205080204" pitchFamily="34" charset="-12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6F3091FE-8D0D-25FC-D466-E4F1A1CCA914}"/>
              </a:ext>
            </a:extLst>
          </p:cNvPr>
          <p:cNvSpPr>
            <a:spLocks noGrp="1" noChangeArrowheads="1"/>
          </p:cNvSpPr>
          <p:nvPr>
            <p:ph type="ctrTitle"/>
          </p:nvPr>
        </p:nvSpPr>
        <p:spPr>
          <a:xfrm>
            <a:off x="1104900" y="304800"/>
            <a:ext cx="7772400" cy="1066800"/>
          </a:xfrm>
        </p:spPr>
        <p:txBody>
          <a:bodyPr/>
          <a:lstStyle/>
          <a:p>
            <a:pPr eaLnBrk="1" hangingPunct="1"/>
            <a:r>
              <a:rPr lang="en-US" altLang="en-US"/>
              <a:t>Item Writing</a:t>
            </a:r>
          </a:p>
        </p:txBody>
      </p:sp>
      <p:sp>
        <p:nvSpPr>
          <p:cNvPr id="14339" name="Rectangle 3">
            <a:extLst>
              <a:ext uri="{FF2B5EF4-FFF2-40B4-BE49-F238E27FC236}">
                <a16:creationId xmlns:a16="http://schemas.microsoft.com/office/drawing/2014/main" id="{E0731375-91E5-3948-3983-30F9DDF48435}"/>
              </a:ext>
            </a:extLst>
          </p:cNvPr>
          <p:cNvSpPr>
            <a:spLocks noGrp="1" noChangeArrowheads="1"/>
          </p:cNvSpPr>
          <p:nvPr>
            <p:ph type="subTitle" idx="1"/>
          </p:nvPr>
        </p:nvSpPr>
        <p:spPr>
          <a:xfrm>
            <a:off x="180401" y="1302328"/>
            <a:ext cx="9926197" cy="533400"/>
          </a:xfrm>
        </p:spPr>
        <p:txBody>
          <a:bodyPr/>
          <a:lstStyle/>
          <a:p>
            <a:pPr eaLnBrk="1" hangingPunct="1"/>
            <a:r>
              <a:rPr lang="en-US" altLang="en-US" sz="2400" dirty="0"/>
              <a:t>Item writing is writing; one could do worse than go with Orwell*</a:t>
            </a:r>
          </a:p>
        </p:txBody>
      </p:sp>
      <p:sp>
        <p:nvSpPr>
          <p:cNvPr id="14340" name="Rectangle 4">
            <a:extLst>
              <a:ext uri="{FF2B5EF4-FFF2-40B4-BE49-F238E27FC236}">
                <a16:creationId xmlns:a16="http://schemas.microsoft.com/office/drawing/2014/main" id="{894F62BD-C389-959F-8AED-402954EC5E53}"/>
              </a:ext>
            </a:extLst>
          </p:cNvPr>
          <p:cNvSpPr>
            <a:spLocks noChangeArrowheads="1"/>
          </p:cNvSpPr>
          <p:nvPr/>
        </p:nvSpPr>
        <p:spPr bwMode="auto">
          <a:xfrm>
            <a:off x="581891" y="2098706"/>
            <a:ext cx="9227127"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dirty="0" err="1"/>
              <a:t>i</a:t>
            </a:r>
            <a:r>
              <a:rPr lang="en-US" altLang="en-US" dirty="0"/>
              <a:t>) Never use a metaphor, simile, or other figure of speech which you are used to seeing in print. </a:t>
            </a:r>
          </a:p>
          <a:p>
            <a:pPr eaLnBrk="1" hangingPunct="1"/>
            <a:r>
              <a:rPr lang="en-US" altLang="en-US" dirty="0"/>
              <a:t>(ii) Never us a long word where a short one will do.</a:t>
            </a:r>
          </a:p>
          <a:p>
            <a:pPr eaLnBrk="1" hangingPunct="1"/>
            <a:r>
              <a:rPr lang="en-US" altLang="en-US" dirty="0"/>
              <a:t>(iii) If it is possible to cut a word out, always cut it out.</a:t>
            </a:r>
          </a:p>
          <a:p>
            <a:pPr eaLnBrk="1" hangingPunct="1"/>
            <a:r>
              <a:rPr lang="en-US" altLang="en-US" dirty="0"/>
              <a:t>(iv) Never use the passive where you can use the active.</a:t>
            </a:r>
          </a:p>
          <a:p>
            <a:pPr eaLnBrk="1" hangingPunct="1"/>
            <a:r>
              <a:rPr lang="en-US" altLang="en-US" dirty="0"/>
              <a:t>(v) Never use a foreign phrase, a scientific word, or a jargon word if you can think of an everyday English equivalent.</a:t>
            </a:r>
          </a:p>
          <a:p>
            <a:pPr eaLnBrk="1" hangingPunct="1"/>
            <a:r>
              <a:rPr lang="en-US" altLang="en-US" dirty="0"/>
              <a:t>(vi) Break any of these rules sooner than say anything outright barbarous.</a:t>
            </a:r>
          </a:p>
          <a:p>
            <a:pPr eaLnBrk="1" hangingPunct="1"/>
            <a:endParaRPr lang="en-US" altLang="en-US" sz="1800" dirty="0"/>
          </a:p>
          <a:p>
            <a:pPr eaLnBrk="1" hangingPunct="1"/>
            <a:endParaRPr lang="en-US" altLang="en-US" sz="1800" dirty="0"/>
          </a:p>
          <a:p>
            <a:pPr eaLnBrk="1" hangingPunct="1"/>
            <a:r>
              <a:rPr lang="en-US" altLang="en-US" sz="1800" dirty="0"/>
              <a:t>*</a:t>
            </a:r>
            <a:r>
              <a:rPr lang="en-US" altLang="en-US" sz="1400" dirty="0"/>
              <a:t>George Orwell: ‘Politics and the English Language’</a:t>
            </a:r>
            <a:br>
              <a:rPr lang="en-US" altLang="en-US" sz="1400" dirty="0"/>
            </a:br>
            <a:r>
              <a:rPr lang="en-US" altLang="en-US" sz="1400" dirty="0"/>
              <a:t>First published: </a:t>
            </a:r>
            <a:r>
              <a:rPr lang="en-US" altLang="en-US" sz="1400" i="1" dirty="0"/>
              <a:t>Horizon</a:t>
            </a:r>
            <a:r>
              <a:rPr lang="en-US" altLang="en-US" sz="1400" dirty="0"/>
              <a:t>. — GB, London. — April 1946</a:t>
            </a:r>
            <a:r>
              <a:rPr lang="en-US" altLang="en-US" sz="1800" dirty="0"/>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A77BC255-D1E4-B8EA-11C4-DAF0623DF11C}"/>
              </a:ext>
            </a:extLst>
          </p:cNvPr>
          <p:cNvSpPr>
            <a:spLocks noGrp="1" noChangeArrowheads="1"/>
          </p:cNvSpPr>
          <p:nvPr>
            <p:ph type="title"/>
          </p:nvPr>
        </p:nvSpPr>
        <p:spPr/>
        <p:txBody>
          <a:bodyPr/>
          <a:lstStyle/>
          <a:p>
            <a:pPr eaLnBrk="1" hangingPunct="1"/>
            <a:r>
              <a:rPr lang="en-US" altLang="en-US"/>
              <a:t>Item Writing</a:t>
            </a:r>
          </a:p>
        </p:txBody>
      </p:sp>
      <p:sp>
        <p:nvSpPr>
          <p:cNvPr id="20483" name="Rectangle 3">
            <a:extLst>
              <a:ext uri="{FF2B5EF4-FFF2-40B4-BE49-F238E27FC236}">
                <a16:creationId xmlns:a16="http://schemas.microsoft.com/office/drawing/2014/main" id="{6F5202B8-5655-3B7D-C047-2257541F711D}"/>
              </a:ext>
            </a:extLst>
          </p:cNvPr>
          <p:cNvSpPr>
            <a:spLocks noGrp="1" noChangeArrowheads="1"/>
          </p:cNvSpPr>
          <p:nvPr>
            <p:ph type="body" idx="1"/>
          </p:nvPr>
        </p:nvSpPr>
        <p:spPr/>
        <p:txBody>
          <a:bodyPr/>
          <a:lstStyle/>
          <a:p>
            <a:pPr marL="0" indent="0" eaLnBrk="1" hangingPunct="1">
              <a:lnSpc>
                <a:spcPct val="90000"/>
              </a:lnSpc>
              <a:buNone/>
            </a:pPr>
            <a:r>
              <a:rPr lang="en-US" altLang="en-US" sz="2400" dirty="0"/>
              <a:t>Keep it simple: </a:t>
            </a:r>
            <a:r>
              <a:rPr lang="en-US" altLang="en-US" sz="2400" dirty="0">
                <a:ea typeface="ＭＳ Ｐゴシック" panose="020B0600070205080204" pitchFamily="34" charset="-128"/>
              </a:rPr>
              <a:t>If the goal is to have a child add one digit numbers to get a one digit result:</a:t>
            </a:r>
          </a:p>
          <a:p>
            <a:pPr marL="0" indent="0" eaLnBrk="1" hangingPunct="1">
              <a:lnSpc>
                <a:spcPct val="90000"/>
              </a:lnSpc>
              <a:buNone/>
            </a:pPr>
            <a:endParaRPr lang="en-US" altLang="en-US" sz="2400" dirty="0">
              <a:ea typeface="ＭＳ Ｐゴシック" panose="020B0600070205080204" pitchFamily="34" charset="-128"/>
            </a:endParaRPr>
          </a:p>
          <a:p>
            <a:pPr eaLnBrk="1" hangingPunct="1">
              <a:lnSpc>
                <a:spcPct val="90000"/>
              </a:lnSpc>
            </a:pPr>
            <a:r>
              <a:rPr lang="en-US" altLang="en-US" sz="2400" dirty="0">
                <a:ea typeface="ＭＳ Ｐゴシック" panose="020B0600070205080204" pitchFamily="34" charset="-128"/>
              </a:rPr>
              <a:t>What is 2 + 2?</a:t>
            </a:r>
          </a:p>
          <a:p>
            <a:pPr eaLnBrk="1" hangingPunct="1">
              <a:lnSpc>
                <a:spcPct val="90000"/>
              </a:lnSpc>
            </a:pPr>
            <a:r>
              <a:rPr lang="en-US" altLang="en-US" sz="2400" dirty="0">
                <a:ea typeface="ＭＳ Ｐゴシック" panose="020B0600070205080204" pitchFamily="34" charset="-128"/>
              </a:rPr>
              <a:t>Not: There were two cats and two dogs in the window of a pet store.  How many animals were in the window?</a:t>
            </a:r>
          </a:p>
          <a:p>
            <a:pPr eaLnBrk="1" hangingPunct="1">
              <a:lnSpc>
                <a:spcPct val="90000"/>
              </a:lnSpc>
            </a:pPr>
            <a:r>
              <a:rPr lang="en-US" altLang="en-US" sz="2400" dirty="0">
                <a:ea typeface="ＭＳ Ｐゴシック" panose="020B0600070205080204" pitchFamily="34" charset="-128"/>
              </a:rPr>
              <a:t>And certainly not: Take one-half the number of legs of a giraffe and add that to the number of legs of a human being.</a:t>
            </a:r>
            <a:endParaRPr lang="en-US" altLang="en-US" sz="2000" dirty="0">
              <a:ea typeface="ＭＳ Ｐゴシック" panose="020B0600070205080204" pitchFamily="34" charset="-12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293C5175-DEED-0D5F-F8E8-9014B9C58D87}"/>
              </a:ext>
            </a:extLst>
          </p:cNvPr>
          <p:cNvSpPr>
            <a:spLocks noGrp="1" noChangeArrowheads="1"/>
          </p:cNvSpPr>
          <p:nvPr>
            <p:ph type="title"/>
          </p:nvPr>
        </p:nvSpPr>
        <p:spPr/>
        <p:txBody>
          <a:bodyPr/>
          <a:lstStyle/>
          <a:p>
            <a:pPr eaLnBrk="1" hangingPunct="1"/>
            <a:r>
              <a:rPr lang="en-US" altLang="en-US"/>
              <a:t>Item Writing</a:t>
            </a:r>
          </a:p>
        </p:txBody>
      </p:sp>
      <p:sp>
        <p:nvSpPr>
          <p:cNvPr id="32771" name="Rectangle 3">
            <a:extLst>
              <a:ext uri="{FF2B5EF4-FFF2-40B4-BE49-F238E27FC236}">
                <a16:creationId xmlns:a16="http://schemas.microsoft.com/office/drawing/2014/main" id="{384F4369-6B39-AD00-B360-2EDB9DB26B4D}"/>
              </a:ext>
            </a:extLst>
          </p:cNvPr>
          <p:cNvSpPr>
            <a:spLocks noGrp="1" noChangeArrowheads="1"/>
          </p:cNvSpPr>
          <p:nvPr>
            <p:ph type="body" idx="1"/>
          </p:nvPr>
        </p:nvSpPr>
        <p:spPr/>
        <p:txBody>
          <a:bodyPr/>
          <a:lstStyle/>
          <a:p>
            <a:pPr eaLnBrk="1" hangingPunct="1">
              <a:lnSpc>
                <a:spcPct val="80000"/>
              </a:lnSpc>
            </a:pPr>
            <a:r>
              <a:rPr lang="en-US" altLang="en-US" sz="2800"/>
              <a:t>Its not the form of the question that counts, its what is to be measured that counts.</a:t>
            </a:r>
          </a:p>
          <a:p>
            <a:pPr eaLnBrk="1" hangingPunct="1">
              <a:lnSpc>
                <a:spcPct val="80000"/>
              </a:lnSpc>
            </a:pPr>
            <a:endParaRPr lang="en-US" altLang="en-US" sz="2800"/>
          </a:p>
          <a:p>
            <a:pPr lvl="1" eaLnBrk="1" hangingPunct="1">
              <a:lnSpc>
                <a:spcPct val="80000"/>
              </a:lnSpc>
              <a:buFontTx/>
              <a:buNone/>
            </a:pPr>
            <a:r>
              <a:rPr lang="en-US" altLang="en-US" sz="2400">
                <a:ea typeface="ＭＳ Ｐゴシック" panose="020B0600070205080204" pitchFamily="34" charset="-128"/>
              </a:rPr>
              <a:t>Multiple choice items do not allow students to give reasons, for example</a:t>
            </a:r>
          </a:p>
          <a:p>
            <a:pPr lvl="1" eaLnBrk="1" hangingPunct="1">
              <a:lnSpc>
                <a:spcPct val="80000"/>
              </a:lnSpc>
              <a:buFontTx/>
              <a:buNone/>
            </a:pPr>
            <a:endParaRPr lang="en-US" altLang="en-US" sz="2400">
              <a:ea typeface="ＭＳ Ｐゴシック" panose="020B0600070205080204" pitchFamily="34" charset="-128"/>
            </a:endParaRPr>
          </a:p>
          <a:p>
            <a:pPr lvl="1" eaLnBrk="1" hangingPunct="1">
              <a:lnSpc>
                <a:spcPct val="80000"/>
              </a:lnSpc>
              <a:buFontTx/>
              <a:buNone/>
            </a:pPr>
            <a:r>
              <a:rPr lang="en-US" altLang="en-US" sz="2400">
                <a:ea typeface="ＭＳ Ｐゴシック" panose="020B0600070205080204" pitchFamily="34" charset="-128"/>
              </a:rPr>
              <a:t>Constructed response items, items from performance events, and essay questions can demand those reasons</a:t>
            </a:r>
          </a:p>
          <a:p>
            <a:pPr lvl="1" eaLnBrk="1" hangingPunct="1">
              <a:lnSpc>
                <a:spcPct val="80000"/>
              </a:lnSpc>
              <a:buFontTx/>
              <a:buNone/>
            </a:pPr>
            <a:endParaRPr lang="en-US" altLang="en-US" sz="2400">
              <a:ea typeface="ＭＳ Ｐゴシック" panose="020B0600070205080204" pitchFamily="34" charset="-128"/>
            </a:endParaRPr>
          </a:p>
          <a:p>
            <a:pPr lvl="1" eaLnBrk="1" hangingPunct="1">
              <a:lnSpc>
                <a:spcPct val="80000"/>
              </a:lnSpc>
              <a:buFontTx/>
              <a:buNone/>
            </a:pPr>
            <a:r>
              <a:rPr lang="en-US" altLang="en-US" sz="2400">
                <a:ea typeface="ＭＳ Ｐゴシック" panose="020B0600070205080204" pitchFamily="34" charset="-128"/>
              </a:rPr>
              <a:t>In general, we do not ask enough questions that demand justification  (do we teach such?)</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717" name="Group 69">
            <a:extLst>
              <a:ext uri="{FF2B5EF4-FFF2-40B4-BE49-F238E27FC236}">
                <a16:creationId xmlns:a16="http://schemas.microsoft.com/office/drawing/2014/main" id="{B6DEF699-E3DF-C24A-8C4F-1A34277505A2}"/>
              </a:ext>
            </a:extLst>
          </p:cNvPr>
          <p:cNvGraphicFramePr>
            <a:graphicFrameLocks noGrp="1"/>
          </p:cNvGraphicFramePr>
          <p:nvPr>
            <p:extLst>
              <p:ext uri="{D42A27DB-BD31-4B8C-83A1-F6EECF244321}">
                <p14:modId xmlns:p14="http://schemas.microsoft.com/office/powerpoint/2010/main" val="3710736778"/>
              </p:ext>
            </p:extLst>
          </p:nvPr>
        </p:nvGraphicFramePr>
        <p:xfrm>
          <a:off x="852488" y="1397000"/>
          <a:ext cx="8572500" cy="4996498"/>
        </p:xfrm>
        <a:graphic>
          <a:graphicData uri="http://schemas.openxmlformats.org/drawingml/2006/table">
            <a:tbl>
              <a:tblPr/>
              <a:tblGrid>
                <a:gridCol w="1714500">
                  <a:extLst>
                    <a:ext uri="{9D8B030D-6E8A-4147-A177-3AD203B41FA5}">
                      <a16:colId xmlns:a16="http://schemas.microsoft.com/office/drawing/2014/main" val="3919888900"/>
                    </a:ext>
                  </a:extLst>
                </a:gridCol>
                <a:gridCol w="1714500">
                  <a:extLst>
                    <a:ext uri="{9D8B030D-6E8A-4147-A177-3AD203B41FA5}">
                      <a16:colId xmlns:a16="http://schemas.microsoft.com/office/drawing/2014/main" val="3297108430"/>
                    </a:ext>
                  </a:extLst>
                </a:gridCol>
                <a:gridCol w="1714500">
                  <a:extLst>
                    <a:ext uri="{9D8B030D-6E8A-4147-A177-3AD203B41FA5}">
                      <a16:colId xmlns:a16="http://schemas.microsoft.com/office/drawing/2014/main" val="440056176"/>
                    </a:ext>
                  </a:extLst>
                </a:gridCol>
                <a:gridCol w="1714500">
                  <a:extLst>
                    <a:ext uri="{9D8B030D-6E8A-4147-A177-3AD203B41FA5}">
                      <a16:colId xmlns:a16="http://schemas.microsoft.com/office/drawing/2014/main" val="3188791601"/>
                    </a:ext>
                  </a:extLst>
                </a:gridCol>
                <a:gridCol w="1714500">
                  <a:extLst>
                    <a:ext uri="{9D8B030D-6E8A-4147-A177-3AD203B41FA5}">
                      <a16:colId xmlns:a16="http://schemas.microsoft.com/office/drawing/2014/main" val="2474669325"/>
                    </a:ext>
                  </a:extLst>
                </a:gridCol>
              </a:tblGrid>
              <a:tr h="441325">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Basic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Moderate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Functioning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Productive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2351666636"/>
                  </a:ext>
                </a:extLst>
              </a:tr>
              <a:tr h="1354138">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Combining Elements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FCFCF"/>
                    </a:solid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Has basic entry and reporting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D3AC"/>
                    </a:solid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Uses form elements to speed up entry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D3AC"/>
                    </a:solid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Decreases user error through error trapping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D3AC"/>
                    </a:solid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User specific reporting and filtering.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D3AC"/>
                    </a:solidFill>
                  </a:tcPr>
                </a:tc>
                <a:extLst>
                  <a:ext uri="{0D108BD9-81ED-4DB2-BD59-A6C34878D82A}">
                    <a16:rowId xmlns:a16="http://schemas.microsoft.com/office/drawing/2014/main" val="2506982985"/>
                  </a:ext>
                </a:extLst>
              </a:tr>
              <a:tr h="1355725">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Database Structure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FCFCF"/>
                    </a:solid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Flat file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D3AC"/>
                    </a:solid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Minimal first degree Normalization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D3AC"/>
                    </a:solid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At least 2nd degree Normalization non- redundant tables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D3AC"/>
                    </a:solid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Speeds up performance with indexes.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D3AC"/>
                    </a:solidFill>
                  </a:tcPr>
                </a:tc>
                <a:extLst>
                  <a:ext uri="{0D108BD9-81ED-4DB2-BD59-A6C34878D82A}">
                    <a16:rowId xmlns:a16="http://schemas.microsoft.com/office/drawing/2014/main" val="2930244761"/>
                  </a:ext>
                </a:extLst>
              </a:tr>
              <a:tr h="1463675">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Application Usability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FCFCF"/>
                    </a:solid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Creates more work for users with no added value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AD3AC"/>
                    </a:solid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Replicates a current process with no added value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AD3AC"/>
                    </a:solid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Improves the work flow over the current process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AD3AC"/>
                    </a:solid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Creates opportunities for changing the way work is done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AD3AC"/>
                    </a:solidFill>
                  </a:tcPr>
                </a:tc>
                <a:extLst>
                  <a:ext uri="{0D108BD9-81ED-4DB2-BD59-A6C34878D82A}">
                    <a16:rowId xmlns:a16="http://schemas.microsoft.com/office/drawing/2014/main" val="142985398"/>
                  </a:ext>
                </a:extLst>
              </a:tr>
            </a:tbl>
          </a:graphicData>
        </a:graphic>
      </p:graphicFrame>
      <p:sp>
        <p:nvSpPr>
          <p:cNvPr id="39970" name="Rectangle 70">
            <a:extLst>
              <a:ext uri="{FF2B5EF4-FFF2-40B4-BE49-F238E27FC236}">
                <a16:creationId xmlns:a16="http://schemas.microsoft.com/office/drawing/2014/main" id="{7ABDB263-4DCB-7D41-89BA-3713BD50CA70}"/>
              </a:ext>
            </a:extLst>
          </p:cNvPr>
          <p:cNvSpPr>
            <a:spLocks noGrp="1" noChangeArrowheads="1"/>
          </p:cNvSpPr>
          <p:nvPr>
            <p:ph type="title"/>
          </p:nvPr>
        </p:nvSpPr>
        <p:spPr>
          <a:xfrm>
            <a:off x="1257300" y="114300"/>
            <a:ext cx="7772400" cy="1143000"/>
          </a:xfrm>
        </p:spPr>
        <p:txBody>
          <a:bodyPr/>
          <a:lstStyle/>
          <a:p>
            <a:pPr eaLnBrk="1" hangingPunct="1"/>
            <a:r>
              <a:rPr lang="en-US" altLang="en-US" dirty="0"/>
              <a:t>Rubrics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717" name="Group 69">
            <a:extLst>
              <a:ext uri="{FF2B5EF4-FFF2-40B4-BE49-F238E27FC236}">
                <a16:creationId xmlns:a16="http://schemas.microsoft.com/office/drawing/2014/main" id="{B6DEF699-E3DF-C24A-8C4F-1A34277505A2}"/>
              </a:ext>
            </a:extLst>
          </p:cNvPr>
          <p:cNvGraphicFramePr>
            <a:graphicFrameLocks noGrp="1"/>
          </p:cNvGraphicFramePr>
          <p:nvPr>
            <p:extLst>
              <p:ext uri="{D42A27DB-BD31-4B8C-83A1-F6EECF244321}">
                <p14:modId xmlns:p14="http://schemas.microsoft.com/office/powerpoint/2010/main" val="2569610516"/>
              </p:ext>
            </p:extLst>
          </p:nvPr>
        </p:nvGraphicFramePr>
        <p:xfrm>
          <a:off x="1257300" y="1460062"/>
          <a:ext cx="7277100" cy="4614863"/>
        </p:xfrm>
        <a:graphic>
          <a:graphicData uri="http://schemas.openxmlformats.org/drawingml/2006/table">
            <a:tbl>
              <a:tblPr/>
              <a:tblGrid>
                <a:gridCol w="2526424">
                  <a:extLst>
                    <a:ext uri="{9D8B030D-6E8A-4147-A177-3AD203B41FA5}">
                      <a16:colId xmlns:a16="http://schemas.microsoft.com/office/drawing/2014/main" val="3919888900"/>
                    </a:ext>
                  </a:extLst>
                </a:gridCol>
                <a:gridCol w="4750676">
                  <a:extLst>
                    <a:ext uri="{9D8B030D-6E8A-4147-A177-3AD203B41FA5}">
                      <a16:colId xmlns:a16="http://schemas.microsoft.com/office/drawing/2014/main" val="440056176"/>
                    </a:ext>
                  </a:extLst>
                </a:gridCol>
              </a:tblGrid>
              <a:tr h="441325">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Criteria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2351666636"/>
                  </a:ext>
                </a:extLst>
              </a:tr>
              <a:tr h="1354138">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Combining Elements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FCFCF"/>
                    </a:solid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Uses form elements to speed up entry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D3AC"/>
                    </a:solidFill>
                  </a:tcPr>
                </a:tc>
                <a:extLst>
                  <a:ext uri="{0D108BD9-81ED-4DB2-BD59-A6C34878D82A}">
                    <a16:rowId xmlns:a16="http://schemas.microsoft.com/office/drawing/2014/main" val="2506982985"/>
                  </a:ext>
                </a:extLst>
              </a:tr>
              <a:tr h="1355725">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Database Structure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FCFCF"/>
                    </a:solid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Minimal first degree Normalization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D3AC"/>
                    </a:solidFill>
                  </a:tcPr>
                </a:tc>
                <a:extLst>
                  <a:ext uri="{0D108BD9-81ED-4DB2-BD59-A6C34878D82A}">
                    <a16:rowId xmlns:a16="http://schemas.microsoft.com/office/drawing/2014/main" val="2930244761"/>
                  </a:ext>
                </a:extLst>
              </a:tr>
              <a:tr h="1463675">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Application Usability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FCFCF"/>
                    </a:solid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Replicates a current process with no added value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AD3AC"/>
                    </a:solidFill>
                  </a:tcPr>
                </a:tc>
                <a:extLst>
                  <a:ext uri="{0D108BD9-81ED-4DB2-BD59-A6C34878D82A}">
                    <a16:rowId xmlns:a16="http://schemas.microsoft.com/office/drawing/2014/main" val="142985398"/>
                  </a:ext>
                </a:extLst>
              </a:tr>
            </a:tbl>
          </a:graphicData>
        </a:graphic>
      </p:graphicFrame>
      <p:sp>
        <p:nvSpPr>
          <p:cNvPr id="39970" name="Rectangle 70">
            <a:extLst>
              <a:ext uri="{FF2B5EF4-FFF2-40B4-BE49-F238E27FC236}">
                <a16:creationId xmlns:a16="http://schemas.microsoft.com/office/drawing/2014/main" id="{7ABDB263-4DCB-7D41-89BA-3713BD50CA70}"/>
              </a:ext>
            </a:extLst>
          </p:cNvPr>
          <p:cNvSpPr>
            <a:spLocks noGrp="1" noChangeArrowheads="1"/>
          </p:cNvSpPr>
          <p:nvPr>
            <p:ph type="title"/>
          </p:nvPr>
        </p:nvSpPr>
        <p:spPr>
          <a:xfrm>
            <a:off x="472966" y="114300"/>
            <a:ext cx="9459310" cy="1143000"/>
          </a:xfrm>
        </p:spPr>
        <p:txBody>
          <a:bodyPr/>
          <a:lstStyle/>
          <a:p>
            <a:pPr eaLnBrk="1" hangingPunct="1"/>
            <a:r>
              <a:rPr lang="en-US" altLang="en-US" dirty="0"/>
              <a:t>Single-Point Rubrics aka Checklist</a:t>
            </a:r>
          </a:p>
        </p:txBody>
      </p:sp>
    </p:spTree>
    <p:extLst>
      <p:ext uri="{BB962C8B-B14F-4D97-AF65-F5344CB8AC3E}">
        <p14:creationId xmlns:p14="http://schemas.microsoft.com/office/powerpoint/2010/main" val="3197248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87E72-D1CD-83EB-300D-497EF0CA253A}"/>
              </a:ext>
            </a:extLst>
          </p:cNvPr>
          <p:cNvSpPr>
            <a:spLocks noGrp="1"/>
          </p:cNvSpPr>
          <p:nvPr>
            <p:ph type="title"/>
          </p:nvPr>
        </p:nvSpPr>
        <p:spPr/>
        <p:txBody>
          <a:bodyPr/>
          <a:lstStyle/>
          <a:p>
            <a:r>
              <a:rPr lang="en-US" dirty="0"/>
              <a:t>Example: Scout Badges</a:t>
            </a:r>
          </a:p>
        </p:txBody>
      </p:sp>
      <p:sp>
        <p:nvSpPr>
          <p:cNvPr id="4" name="TextBox 3">
            <a:extLst>
              <a:ext uri="{FF2B5EF4-FFF2-40B4-BE49-F238E27FC236}">
                <a16:creationId xmlns:a16="http://schemas.microsoft.com/office/drawing/2014/main" id="{1B099D57-0D53-0B59-C671-0D91F934C7CC}"/>
              </a:ext>
            </a:extLst>
          </p:cNvPr>
          <p:cNvSpPr txBox="1"/>
          <p:nvPr/>
        </p:nvSpPr>
        <p:spPr>
          <a:xfrm>
            <a:off x="3037490" y="1417638"/>
            <a:ext cx="7010399" cy="5262979"/>
          </a:xfrm>
          <a:prstGeom prst="rect">
            <a:avLst/>
          </a:prstGeom>
          <a:noFill/>
        </p:spPr>
        <p:txBody>
          <a:bodyPr wrap="square">
            <a:spAutoFit/>
          </a:bodyPr>
          <a:lstStyle/>
          <a:p>
            <a:pPr algn="l"/>
            <a:r>
              <a:rPr lang="en-US" sz="1600" b="1" i="0" u="none" strike="noStrike" dirty="0">
                <a:solidFill>
                  <a:srgbClr val="515354"/>
                </a:solidFill>
                <a:effectLst/>
                <a:latin typeface="Century Gothic" panose="020B0502020202020204" pitchFamily="34" charset="0"/>
              </a:rPr>
              <a:t>Do the following:</a:t>
            </a:r>
          </a:p>
          <a:p>
            <a:pPr algn="l"/>
            <a:endParaRPr lang="en-US" sz="1600" b="1" i="0" u="none" strike="noStrike" dirty="0">
              <a:solidFill>
                <a:srgbClr val="515354"/>
              </a:solidFill>
              <a:effectLst/>
              <a:latin typeface="Century Gothic" panose="020B0502020202020204" pitchFamily="34" charset="0"/>
            </a:endParaRPr>
          </a:p>
          <a:p>
            <a:pPr lvl="1"/>
            <a:r>
              <a:rPr lang="en-US" sz="1600" b="0" i="0" u="none" strike="noStrike" dirty="0">
                <a:solidFill>
                  <a:srgbClr val="515354"/>
                </a:solidFill>
                <a:effectLst/>
                <a:latin typeface="Century Gothic" panose="020B0502020202020204" pitchFamily="34" charset="0"/>
              </a:rPr>
              <a:t>(a) Float faceup in a resting position for at least three minutes with minimal movement.</a:t>
            </a:r>
          </a:p>
          <a:p>
            <a:pPr lvl="1"/>
            <a:r>
              <a:rPr lang="en-US" sz="1600" b="0" i="0" u="none" strike="noStrike" dirty="0">
                <a:solidFill>
                  <a:srgbClr val="515354"/>
                </a:solidFill>
                <a:effectLst/>
                <a:latin typeface="Century Gothic" panose="020B0502020202020204" pitchFamily="34" charset="0"/>
              </a:rPr>
              <a:t>(b) Demonstrate survival floating for at least five minutes.</a:t>
            </a:r>
          </a:p>
          <a:p>
            <a:pPr lvl="1"/>
            <a:r>
              <a:rPr lang="en-US" sz="1600" b="0" i="0" u="none" strike="noStrike" dirty="0">
                <a:solidFill>
                  <a:srgbClr val="515354"/>
                </a:solidFill>
                <a:effectLst/>
                <a:latin typeface="Century Gothic" panose="020B0502020202020204" pitchFamily="34" charset="0"/>
              </a:rPr>
              <a:t>(c) While wearing a properly fitted U.S. Coast Guard-approved life jacket, demonstrate the HELP and huddle positions. Explain their purposes.</a:t>
            </a:r>
          </a:p>
          <a:p>
            <a:pPr lvl="1"/>
            <a:r>
              <a:rPr lang="en-US" sz="1600" b="0" i="0" u="none" strike="noStrike" dirty="0">
                <a:solidFill>
                  <a:srgbClr val="515354"/>
                </a:solidFill>
                <a:effectLst/>
                <a:latin typeface="Century Gothic" panose="020B0502020202020204" pitchFamily="34" charset="0"/>
              </a:rPr>
              <a:t>(d) Explain why swimming or survival floating will hasten the onset of hypothermia in cold water. </a:t>
            </a:r>
          </a:p>
          <a:p>
            <a:pPr algn="l"/>
            <a:endParaRPr lang="en-US" sz="1600" b="1" i="0" u="none" strike="noStrike" dirty="0">
              <a:solidFill>
                <a:srgbClr val="515354"/>
              </a:solidFill>
              <a:effectLst/>
              <a:latin typeface="Century Gothic" panose="020B0502020202020204" pitchFamily="34" charset="0"/>
            </a:endParaRPr>
          </a:p>
          <a:p>
            <a:pPr algn="l"/>
            <a:r>
              <a:rPr lang="en-US" sz="1600" b="1" i="0" u="none" strike="noStrike" dirty="0">
                <a:solidFill>
                  <a:srgbClr val="515354"/>
                </a:solidFill>
                <a:effectLst/>
                <a:latin typeface="Century Gothic" panose="020B0502020202020204" pitchFamily="34" charset="0"/>
              </a:rPr>
              <a:t>In water over your head, but not to exceed 10 feet, do each of the following:</a:t>
            </a:r>
          </a:p>
          <a:p>
            <a:pPr algn="l"/>
            <a:endParaRPr lang="en-US" sz="1600" b="1" i="0" u="none" strike="noStrike" dirty="0">
              <a:solidFill>
                <a:srgbClr val="515354"/>
              </a:solidFill>
              <a:effectLst/>
              <a:latin typeface="Century Gothic" panose="020B0502020202020204" pitchFamily="34" charset="0"/>
            </a:endParaRPr>
          </a:p>
          <a:p>
            <a:pPr lvl="1"/>
            <a:r>
              <a:rPr lang="en-US" sz="1600" b="0" i="0" u="none" strike="noStrike" dirty="0">
                <a:solidFill>
                  <a:srgbClr val="515354"/>
                </a:solidFill>
                <a:effectLst/>
                <a:latin typeface="Century Gothic" panose="020B0502020202020204" pitchFamily="34" charset="0"/>
              </a:rPr>
              <a:t>(a) Use the feet first method of surface diving and bring an object up from the bottom.</a:t>
            </a:r>
          </a:p>
          <a:p>
            <a:pPr lvl="1"/>
            <a:r>
              <a:rPr lang="en-US" sz="1600" b="0" i="0" u="none" strike="noStrike" dirty="0">
                <a:solidFill>
                  <a:srgbClr val="515354"/>
                </a:solidFill>
                <a:effectLst/>
                <a:latin typeface="Century Gothic" panose="020B0502020202020204" pitchFamily="34" charset="0"/>
              </a:rPr>
              <a:t>(b) Do a headfirst surface dive (pike or tuck), and bring the object up again. </a:t>
            </a:r>
          </a:p>
          <a:p>
            <a:pPr lvl="1"/>
            <a:r>
              <a:rPr lang="en-US" sz="1600" b="0" i="0" u="none" strike="noStrike" dirty="0">
                <a:solidFill>
                  <a:srgbClr val="515354"/>
                </a:solidFill>
                <a:effectLst/>
                <a:latin typeface="Century Gothic" panose="020B0502020202020204" pitchFamily="34" charset="0"/>
              </a:rPr>
              <a:t>(c) Do a headfirst surface dive to a depth of at least 5 feet and swim underwater for three strokes. Come to the surface, take a breath, and repeat the sequence twice.</a:t>
            </a:r>
          </a:p>
        </p:txBody>
      </p:sp>
      <p:pic>
        <p:nvPicPr>
          <p:cNvPr id="6" name="Picture 5">
            <a:extLst>
              <a:ext uri="{FF2B5EF4-FFF2-40B4-BE49-F238E27FC236}">
                <a16:creationId xmlns:a16="http://schemas.microsoft.com/office/drawing/2014/main" id="{E1857A02-031F-8FFD-64AD-B26E511C0402}"/>
              </a:ext>
            </a:extLst>
          </p:cNvPr>
          <p:cNvPicPr>
            <a:picLocks noChangeAspect="1"/>
          </p:cNvPicPr>
          <p:nvPr/>
        </p:nvPicPr>
        <p:blipFill>
          <a:blip r:embed="rId2"/>
          <a:stretch>
            <a:fillRect/>
          </a:stretch>
        </p:blipFill>
        <p:spPr>
          <a:xfrm>
            <a:off x="514350" y="2601310"/>
            <a:ext cx="2286000" cy="2286000"/>
          </a:xfrm>
          <a:prstGeom prst="rect">
            <a:avLst/>
          </a:prstGeom>
        </p:spPr>
      </p:pic>
    </p:spTree>
    <p:extLst>
      <p:ext uri="{BB962C8B-B14F-4D97-AF65-F5344CB8AC3E}">
        <p14:creationId xmlns:p14="http://schemas.microsoft.com/office/powerpoint/2010/main" val="26831090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2844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889E20-AEC5-672C-D26E-ABAEAA100A4F}"/>
              </a:ext>
            </a:extLst>
          </p:cNvPr>
          <p:cNvSpPr>
            <a:spLocks noGrp="1"/>
          </p:cNvSpPr>
          <p:nvPr>
            <p:ph type="title"/>
          </p:nvPr>
        </p:nvSpPr>
        <p:spPr>
          <a:xfrm>
            <a:off x="707231" y="365125"/>
            <a:ext cx="8872537" cy="1325563"/>
          </a:xfrm>
        </p:spPr>
        <p:txBody>
          <a:bodyPr>
            <a:normAutofit/>
          </a:bodyPr>
          <a:lstStyle/>
          <a:p>
            <a:r>
              <a:rPr lang="en-US" sz="5000"/>
              <a:t>Metrics</a:t>
            </a:r>
          </a:p>
        </p:txBody>
      </p:sp>
      <p:sp>
        <p:nvSpPr>
          <p:cNvPr id="1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231" y="1865313"/>
            <a:ext cx="8795385" cy="18288"/>
          </a:xfrm>
          <a:custGeom>
            <a:avLst/>
            <a:gdLst>
              <a:gd name="connsiteX0" fmla="*/ 0 w 8795385"/>
              <a:gd name="connsiteY0" fmla="*/ 0 h 18288"/>
              <a:gd name="connsiteX1" fmla="*/ 588614 w 8795385"/>
              <a:gd name="connsiteY1" fmla="*/ 0 h 18288"/>
              <a:gd name="connsiteX2" fmla="*/ 1265182 w 8795385"/>
              <a:gd name="connsiteY2" fmla="*/ 0 h 18288"/>
              <a:gd name="connsiteX3" fmla="*/ 2029704 w 8795385"/>
              <a:gd name="connsiteY3" fmla="*/ 0 h 18288"/>
              <a:gd name="connsiteX4" fmla="*/ 2618318 w 8795385"/>
              <a:gd name="connsiteY4" fmla="*/ 0 h 18288"/>
              <a:gd name="connsiteX5" fmla="*/ 3294887 w 8795385"/>
              <a:gd name="connsiteY5" fmla="*/ 0 h 18288"/>
              <a:gd name="connsiteX6" fmla="*/ 4147362 w 8795385"/>
              <a:gd name="connsiteY6" fmla="*/ 0 h 18288"/>
              <a:gd name="connsiteX7" fmla="*/ 4648023 w 8795385"/>
              <a:gd name="connsiteY7" fmla="*/ 0 h 18288"/>
              <a:gd name="connsiteX8" fmla="*/ 5412545 w 8795385"/>
              <a:gd name="connsiteY8" fmla="*/ 0 h 18288"/>
              <a:gd name="connsiteX9" fmla="*/ 5913205 w 8795385"/>
              <a:gd name="connsiteY9" fmla="*/ 0 h 18288"/>
              <a:gd name="connsiteX10" fmla="*/ 6589773 w 8795385"/>
              <a:gd name="connsiteY10" fmla="*/ 0 h 18288"/>
              <a:gd name="connsiteX11" fmla="*/ 7354295 w 8795385"/>
              <a:gd name="connsiteY11" fmla="*/ 0 h 18288"/>
              <a:gd name="connsiteX12" fmla="*/ 7767002 w 8795385"/>
              <a:gd name="connsiteY12" fmla="*/ 0 h 18288"/>
              <a:gd name="connsiteX13" fmla="*/ 8179708 w 8795385"/>
              <a:gd name="connsiteY13" fmla="*/ 0 h 18288"/>
              <a:gd name="connsiteX14" fmla="*/ 8795385 w 8795385"/>
              <a:gd name="connsiteY14" fmla="*/ 0 h 18288"/>
              <a:gd name="connsiteX15" fmla="*/ 8795385 w 8795385"/>
              <a:gd name="connsiteY15" fmla="*/ 18288 h 18288"/>
              <a:gd name="connsiteX16" fmla="*/ 8030863 w 8795385"/>
              <a:gd name="connsiteY16" fmla="*/ 18288 h 18288"/>
              <a:gd name="connsiteX17" fmla="*/ 7354295 w 8795385"/>
              <a:gd name="connsiteY17" fmla="*/ 18288 h 18288"/>
              <a:gd name="connsiteX18" fmla="*/ 6765681 w 8795385"/>
              <a:gd name="connsiteY18" fmla="*/ 18288 h 18288"/>
              <a:gd name="connsiteX19" fmla="*/ 6001159 w 8795385"/>
              <a:gd name="connsiteY19" fmla="*/ 18288 h 18288"/>
              <a:gd name="connsiteX20" fmla="*/ 5324591 w 8795385"/>
              <a:gd name="connsiteY20" fmla="*/ 18288 h 18288"/>
              <a:gd name="connsiteX21" fmla="*/ 4472115 w 8795385"/>
              <a:gd name="connsiteY21" fmla="*/ 18288 h 18288"/>
              <a:gd name="connsiteX22" fmla="*/ 3619639 w 8795385"/>
              <a:gd name="connsiteY22" fmla="*/ 18288 h 18288"/>
              <a:gd name="connsiteX23" fmla="*/ 2855117 w 8795385"/>
              <a:gd name="connsiteY23" fmla="*/ 18288 h 18288"/>
              <a:gd name="connsiteX24" fmla="*/ 2090595 w 8795385"/>
              <a:gd name="connsiteY24" fmla="*/ 18288 h 18288"/>
              <a:gd name="connsiteX25" fmla="*/ 1326073 w 8795385"/>
              <a:gd name="connsiteY25" fmla="*/ 18288 h 18288"/>
              <a:gd name="connsiteX26" fmla="*/ 825413 w 8795385"/>
              <a:gd name="connsiteY26" fmla="*/ 18288 h 18288"/>
              <a:gd name="connsiteX27" fmla="*/ 0 w 8795385"/>
              <a:gd name="connsiteY27" fmla="*/ 18288 h 18288"/>
              <a:gd name="connsiteX28" fmla="*/ 0 w 8795385"/>
              <a:gd name="connsiteY28" fmla="*/ 0 h 18288"/>
              <a:gd name="connsiteX0" fmla="*/ 0 w 8795385"/>
              <a:gd name="connsiteY0" fmla="*/ 0 h 18288"/>
              <a:gd name="connsiteX1" fmla="*/ 588614 w 8795385"/>
              <a:gd name="connsiteY1" fmla="*/ 0 h 18288"/>
              <a:gd name="connsiteX2" fmla="*/ 1001321 w 8795385"/>
              <a:gd name="connsiteY2" fmla="*/ 0 h 18288"/>
              <a:gd name="connsiteX3" fmla="*/ 1853797 w 8795385"/>
              <a:gd name="connsiteY3" fmla="*/ 0 h 18288"/>
              <a:gd name="connsiteX4" fmla="*/ 2442411 w 8795385"/>
              <a:gd name="connsiteY4" fmla="*/ 0 h 18288"/>
              <a:gd name="connsiteX5" fmla="*/ 3031025 w 8795385"/>
              <a:gd name="connsiteY5" fmla="*/ 0 h 18288"/>
              <a:gd name="connsiteX6" fmla="*/ 3883501 w 8795385"/>
              <a:gd name="connsiteY6" fmla="*/ 0 h 18288"/>
              <a:gd name="connsiteX7" fmla="*/ 4384161 w 8795385"/>
              <a:gd name="connsiteY7" fmla="*/ 0 h 18288"/>
              <a:gd name="connsiteX8" fmla="*/ 5236637 w 8795385"/>
              <a:gd name="connsiteY8" fmla="*/ 0 h 18288"/>
              <a:gd name="connsiteX9" fmla="*/ 6089113 w 8795385"/>
              <a:gd name="connsiteY9" fmla="*/ 0 h 18288"/>
              <a:gd name="connsiteX10" fmla="*/ 6765681 w 8795385"/>
              <a:gd name="connsiteY10" fmla="*/ 0 h 18288"/>
              <a:gd name="connsiteX11" fmla="*/ 7618157 w 8795385"/>
              <a:gd name="connsiteY11" fmla="*/ 0 h 18288"/>
              <a:gd name="connsiteX12" fmla="*/ 8206771 w 8795385"/>
              <a:gd name="connsiteY12" fmla="*/ 0 h 18288"/>
              <a:gd name="connsiteX13" fmla="*/ 8795385 w 8795385"/>
              <a:gd name="connsiteY13" fmla="*/ 0 h 18288"/>
              <a:gd name="connsiteX14" fmla="*/ 8795385 w 8795385"/>
              <a:gd name="connsiteY14" fmla="*/ 18288 h 18288"/>
              <a:gd name="connsiteX15" fmla="*/ 8118817 w 8795385"/>
              <a:gd name="connsiteY15" fmla="*/ 18288 h 18288"/>
              <a:gd name="connsiteX16" fmla="*/ 7442249 w 8795385"/>
              <a:gd name="connsiteY16" fmla="*/ 18288 h 18288"/>
              <a:gd name="connsiteX17" fmla="*/ 6589773 w 8795385"/>
              <a:gd name="connsiteY17" fmla="*/ 18288 h 18288"/>
              <a:gd name="connsiteX18" fmla="*/ 5913205 w 8795385"/>
              <a:gd name="connsiteY18" fmla="*/ 18288 h 18288"/>
              <a:gd name="connsiteX19" fmla="*/ 5500498 w 8795385"/>
              <a:gd name="connsiteY19" fmla="*/ 18288 h 18288"/>
              <a:gd name="connsiteX20" fmla="*/ 4999838 w 8795385"/>
              <a:gd name="connsiteY20" fmla="*/ 18288 h 18288"/>
              <a:gd name="connsiteX21" fmla="*/ 4147362 w 8795385"/>
              <a:gd name="connsiteY21" fmla="*/ 18288 h 18288"/>
              <a:gd name="connsiteX22" fmla="*/ 3470794 w 8795385"/>
              <a:gd name="connsiteY22" fmla="*/ 18288 h 18288"/>
              <a:gd name="connsiteX23" fmla="*/ 2970134 w 8795385"/>
              <a:gd name="connsiteY23" fmla="*/ 18288 h 18288"/>
              <a:gd name="connsiteX24" fmla="*/ 2293566 w 8795385"/>
              <a:gd name="connsiteY24" fmla="*/ 18288 h 18288"/>
              <a:gd name="connsiteX25" fmla="*/ 1880859 w 8795385"/>
              <a:gd name="connsiteY25" fmla="*/ 18288 h 18288"/>
              <a:gd name="connsiteX26" fmla="*/ 1468153 w 8795385"/>
              <a:gd name="connsiteY26" fmla="*/ 18288 h 18288"/>
              <a:gd name="connsiteX27" fmla="*/ 791585 w 8795385"/>
              <a:gd name="connsiteY27" fmla="*/ 18288 h 18288"/>
              <a:gd name="connsiteX28" fmla="*/ 0 w 8795385"/>
              <a:gd name="connsiteY28" fmla="*/ 18288 h 18288"/>
              <a:gd name="connsiteX29" fmla="*/ 0 w 8795385"/>
              <a:gd name="connsiteY29"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795385" h="18288" fill="none" extrusionOk="0">
                <a:moveTo>
                  <a:pt x="0" y="0"/>
                </a:moveTo>
                <a:cubicBezTo>
                  <a:pt x="192057" y="-25348"/>
                  <a:pt x="360371" y="31834"/>
                  <a:pt x="588614" y="0"/>
                </a:cubicBezTo>
                <a:cubicBezTo>
                  <a:pt x="829201" y="570"/>
                  <a:pt x="1052472" y="-71835"/>
                  <a:pt x="1265182" y="0"/>
                </a:cubicBezTo>
                <a:cubicBezTo>
                  <a:pt x="1485063" y="26501"/>
                  <a:pt x="1831611" y="52160"/>
                  <a:pt x="2029704" y="0"/>
                </a:cubicBezTo>
                <a:cubicBezTo>
                  <a:pt x="2269480" y="-10268"/>
                  <a:pt x="2495724" y="-9381"/>
                  <a:pt x="2618318" y="0"/>
                </a:cubicBezTo>
                <a:cubicBezTo>
                  <a:pt x="2773530" y="47922"/>
                  <a:pt x="3074486" y="9442"/>
                  <a:pt x="3294887" y="0"/>
                </a:cubicBezTo>
                <a:cubicBezTo>
                  <a:pt x="3469370" y="878"/>
                  <a:pt x="3941885" y="-5502"/>
                  <a:pt x="4147362" y="0"/>
                </a:cubicBezTo>
                <a:cubicBezTo>
                  <a:pt x="4420382" y="12414"/>
                  <a:pt x="4454745" y="9920"/>
                  <a:pt x="4648023" y="0"/>
                </a:cubicBezTo>
                <a:cubicBezTo>
                  <a:pt x="4788277" y="6781"/>
                  <a:pt x="5159370" y="6049"/>
                  <a:pt x="5412545" y="0"/>
                </a:cubicBezTo>
                <a:cubicBezTo>
                  <a:pt x="5653241" y="18866"/>
                  <a:pt x="5794858" y="-27621"/>
                  <a:pt x="5913205" y="0"/>
                </a:cubicBezTo>
                <a:cubicBezTo>
                  <a:pt x="6067131" y="35272"/>
                  <a:pt x="6362951" y="-21038"/>
                  <a:pt x="6589773" y="0"/>
                </a:cubicBezTo>
                <a:cubicBezTo>
                  <a:pt x="6827724" y="32919"/>
                  <a:pt x="7194788" y="5543"/>
                  <a:pt x="7354295" y="0"/>
                </a:cubicBezTo>
                <a:cubicBezTo>
                  <a:pt x="7514134" y="-20635"/>
                  <a:pt x="7653967" y="-32690"/>
                  <a:pt x="7767002" y="0"/>
                </a:cubicBezTo>
                <a:cubicBezTo>
                  <a:pt x="7878166" y="15920"/>
                  <a:pt x="8059822" y="-12945"/>
                  <a:pt x="8179708" y="0"/>
                </a:cubicBezTo>
                <a:cubicBezTo>
                  <a:pt x="8346210" y="-28705"/>
                  <a:pt x="8574450" y="-24236"/>
                  <a:pt x="8795385" y="0"/>
                </a:cubicBezTo>
                <a:cubicBezTo>
                  <a:pt x="8795016" y="5317"/>
                  <a:pt x="8796170" y="8572"/>
                  <a:pt x="8795385" y="18288"/>
                </a:cubicBezTo>
                <a:cubicBezTo>
                  <a:pt x="8626021" y="39818"/>
                  <a:pt x="8211284" y="30872"/>
                  <a:pt x="8030863" y="18288"/>
                </a:cubicBezTo>
                <a:cubicBezTo>
                  <a:pt x="7835263" y="-12867"/>
                  <a:pt x="7503165" y="62913"/>
                  <a:pt x="7354295" y="18288"/>
                </a:cubicBezTo>
                <a:cubicBezTo>
                  <a:pt x="7155291" y="-11700"/>
                  <a:pt x="6935443" y="-11055"/>
                  <a:pt x="6765681" y="18288"/>
                </a:cubicBezTo>
                <a:cubicBezTo>
                  <a:pt x="6577817" y="11659"/>
                  <a:pt x="6155407" y="66790"/>
                  <a:pt x="6001159" y="18288"/>
                </a:cubicBezTo>
                <a:cubicBezTo>
                  <a:pt x="5825770" y="-30348"/>
                  <a:pt x="5622819" y="3233"/>
                  <a:pt x="5324591" y="18288"/>
                </a:cubicBezTo>
                <a:cubicBezTo>
                  <a:pt x="5039897" y="34467"/>
                  <a:pt x="4702789" y="26239"/>
                  <a:pt x="4472115" y="18288"/>
                </a:cubicBezTo>
                <a:cubicBezTo>
                  <a:pt x="4182012" y="-8807"/>
                  <a:pt x="4021030" y="19046"/>
                  <a:pt x="3619639" y="18288"/>
                </a:cubicBezTo>
                <a:cubicBezTo>
                  <a:pt x="3209701" y="2045"/>
                  <a:pt x="3024026" y="41589"/>
                  <a:pt x="2855117" y="18288"/>
                </a:cubicBezTo>
                <a:cubicBezTo>
                  <a:pt x="2658928" y="29196"/>
                  <a:pt x="2304299" y="30624"/>
                  <a:pt x="2090595" y="18288"/>
                </a:cubicBezTo>
                <a:cubicBezTo>
                  <a:pt x="1861492" y="40016"/>
                  <a:pt x="1523335" y="33849"/>
                  <a:pt x="1326073" y="18288"/>
                </a:cubicBezTo>
                <a:cubicBezTo>
                  <a:pt x="1130011" y="-10623"/>
                  <a:pt x="1048672" y="-7522"/>
                  <a:pt x="825413" y="18288"/>
                </a:cubicBezTo>
                <a:cubicBezTo>
                  <a:pt x="637259" y="15079"/>
                  <a:pt x="221816" y="10559"/>
                  <a:pt x="0" y="18288"/>
                </a:cubicBezTo>
                <a:cubicBezTo>
                  <a:pt x="532" y="12083"/>
                  <a:pt x="1268" y="4711"/>
                  <a:pt x="0" y="0"/>
                </a:cubicBezTo>
                <a:close/>
              </a:path>
              <a:path w="8795385" h="18288" stroke="0" extrusionOk="0">
                <a:moveTo>
                  <a:pt x="0" y="0"/>
                </a:moveTo>
                <a:cubicBezTo>
                  <a:pt x="302059" y="6566"/>
                  <a:pt x="411362" y="-16440"/>
                  <a:pt x="588614" y="0"/>
                </a:cubicBezTo>
                <a:cubicBezTo>
                  <a:pt x="759062" y="-10119"/>
                  <a:pt x="850834" y="19807"/>
                  <a:pt x="1001321" y="0"/>
                </a:cubicBezTo>
                <a:cubicBezTo>
                  <a:pt x="1134482" y="53790"/>
                  <a:pt x="1571328" y="-1945"/>
                  <a:pt x="1853797" y="0"/>
                </a:cubicBezTo>
                <a:cubicBezTo>
                  <a:pt x="2192250" y="-19708"/>
                  <a:pt x="2194001" y="6721"/>
                  <a:pt x="2442411" y="0"/>
                </a:cubicBezTo>
                <a:cubicBezTo>
                  <a:pt x="2693439" y="-9681"/>
                  <a:pt x="2748005" y="11034"/>
                  <a:pt x="3031025" y="0"/>
                </a:cubicBezTo>
                <a:cubicBezTo>
                  <a:pt x="3351255" y="-5690"/>
                  <a:pt x="3695386" y="44224"/>
                  <a:pt x="3883501" y="0"/>
                </a:cubicBezTo>
                <a:cubicBezTo>
                  <a:pt x="4062347" y="-28791"/>
                  <a:pt x="4274533" y="-20548"/>
                  <a:pt x="4384161" y="0"/>
                </a:cubicBezTo>
                <a:cubicBezTo>
                  <a:pt x="4497149" y="3161"/>
                  <a:pt x="5041684" y="-23766"/>
                  <a:pt x="5236637" y="0"/>
                </a:cubicBezTo>
                <a:cubicBezTo>
                  <a:pt x="5454840" y="47205"/>
                  <a:pt x="5957655" y="38653"/>
                  <a:pt x="6089113" y="0"/>
                </a:cubicBezTo>
                <a:cubicBezTo>
                  <a:pt x="6278951" y="-58775"/>
                  <a:pt x="6607291" y="4391"/>
                  <a:pt x="6765681" y="0"/>
                </a:cubicBezTo>
                <a:cubicBezTo>
                  <a:pt x="6936588" y="-13850"/>
                  <a:pt x="7425026" y="2136"/>
                  <a:pt x="7618157" y="0"/>
                </a:cubicBezTo>
                <a:cubicBezTo>
                  <a:pt x="7865723" y="-37231"/>
                  <a:pt x="8065409" y="-19126"/>
                  <a:pt x="8206771" y="0"/>
                </a:cubicBezTo>
                <a:cubicBezTo>
                  <a:pt x="8347945" y="-333"/>
                  <a:pt x="8521808" y="35349"/>
                  <a:pt x="8795385" y="0"/>
                </a:cubicBezTo>
                <a:cubicBezTo>
                  <a:pt x="8794760" y="5840"/>
                  <a:pt x="8795833" y="11706"/>
                  <a:pt x="8795385" y="18288"/>
                </a:cubicBezTo>
                <a:cubicBezTo>
                  <a:pt x="8528782" y="-29076"/>
                  <a:pt x="8292380" y="49448"/>
                  <a:pt x="8118817" y="18288"/>
                </a:cubicBezTo>
                <a:cubicBezTo>
                  <a:pt x="7936460" y="37502"/>
                  <a:pt x="7635095" y="-3269"/>
                  <a:pt x="7442249" y="18288"/>
                </a:cubicBezTo>
                <a:cubicBezTo>
                  <a:pt x="7297825" y="50585"/>
                  <a:pt x="6973478" y="65001"/>
                  <a:pt x="6589773" y="18288"/>
                </a:cubicBezTo>
                <a:cubicBezTo>
                  <a:pt x="6229248" y="-9543"/>
                  <a:pt x="6216961" y="44017"/>
                  <a:pt x="5913205" y="18288"/>
                </a:cubicBezTo>
                <a:cubicBezTo>
                  <a:pt x="5604844" y="-14431"/>
                  <a:pt x="5646925" y="11718"/>
                  <a:pt x="5500498" y="18288"/>
                </a:cubicBezTo>
                <a:cubicBezTo>
                  <a:pt x="5347130" y="40225"/>
                  <a:pt x="5239487" y="52651"/>
                  <a:pt x="4999838" y="18288"/>
                </a:cubicBezTo>
                <a:cubicBezTo>
                  <a:pt x="4776397" y="-13607"/>
                  <a:pt x="4401683" y="32110"/>
                  <a:pt x="4147362" y="18288"/>
                </a:cubicBezTo>
                <a:cubicBezTo>
                  <a:pt x="3923486" y="5180"/>
                  <a:pt x="3645567" y="26144"/>
                  <a:pt x="3470794" y="18288"/>
                </a:cubicBezTo>
                <a:cubicBezTo>
                  <a:pt x="3250548" y="54316"/>
                  <a:pt x="3160186" y="9580"/>
                  <a:pt x="2970134" y="18288"/>
                </a:cubicBezTo>
                <a:cubicBezTo>
                  <a:pt x="2841594" y="16743"/>
                  <a:pt x="2569034" y="-317"/>
                  <a:pt x="2293566" y="18288"/>
                </a:cubicBezTo>
                <a:cubicBezTo>
                  <a:pt x="1997403" y="10527"/>
                  <a:pt x="2000766" y="42181"/>
                  <a:pt x="1880859" y="18288"/>
                </a:cubicBezTo>
                <a:cubicBezTo>
                  <a:pt x="1735392" y="2418"/>
                  <a:pt x="1621119" y="36536"/>
                  <a:pt x="1468153" y="18288"/>
                </a:cubicBezTo>
                <a:cubicBezTo>
                  <a:pt x="1289623" y="37953"/>
                  <a:pt x="968952" y="6178"/>
                  <a:pt x="791585" y="18288"/>
                </a:cubicBezTo>
                <a:cubicBezTo>
                  <a:pt x="572244" y="30645"/>
                  <a:pt x="165124" y="-9713"/>
                  <a:pt x="0" y="18288"/>
                </a:cubicBezTo>
                <a:cubicBezTo>
                  <a:pt x="-618" y="10544"/>
                  <a:pt x="-607" y="8771"/>
                  <a:pt x="0" y="0"/>
                </a:cubicBezTo>
                <a:close/>
              </a:path>
              <a:path w="8795385" h="18288" fill="none" stroke="0" extrusionOk="0">
                <a:moveTo>
                  <a:pt x="0" y="0"/>
                </a:moveTo>
                <a:cubicBezTo>
                  <a:pt x="153374" y="-28506"/>
                  <a:pt x="339835" y="15421"/>
                  <a:pt x="588614" y="0"/>
                </a:cubicBezTo>
                <a:cubicBezTo>
                  <a:pt x="846454" y="2714"/>
                  <a:pt x="1026735" y="-24557"/>
                  <a:pt x="1265182" y="0"/>
                </a:cubicBezTo>
                <a:cubicBezTo>
                  <a:pt x="1428674" y="60106"/>
                  <a:pt x="1797993" y="72887"/>
                  <a:pt x="2029704" y="0"/>
                </a:cubicBezTo>
                <a:cubicBezTo>
                  <a:pt x="2232191" y="-37455"/>
                  <a:pt x="2505126" y="-13367"/>
                  <a:pt x="2618318" y="0"/>
                </a:cubicBezTo>
                <a:cubicBezTo>
                  <a:pt x="2784148" y="24537"/>
                  <a:pt x="3101710" y="4800"/>
                  <a:pt x="3294887" y="0"/>
                </a:cubicBezTo>
                <a:cubicBezTo>
                  <a:pt x="3492694" y="-30823"/>
                  <a:pt x="3852442" y="7398"/>
                  <a:pt x="4147362" y="0"/>
                </a:cubicBezTo>
                <a:cubicBezTo>
                  <a:pt x="4413637" y="15766"/>
                  <a:pt x="4456502" y="18683"/>
                  <a:pt x="4648023" y="0"/>
                </a:cubicBezTo>
                <a:cubicBezTo>
                  <a:pt x="4873406" y="3727"/>
                  <a:pt x="5212634" y="-22893"/>
                  <a:pt x="5412545" y="0"/>
                </a:cubicBezTo>
                <a:cubicBezTo>
                  <a:pt x="5641356" y="31982"/>
                  <a:pt x="5800023" y="6267"/>
                  <a:pt x="5913205" y="0"/>
                </a:cubicBezTo>
                <a:cubicBezTo>
                  <a:pt x="6078345" y="57139"/>
                  <a:pt x="6336415" y="6535"/>
                  <a:pt x="6589773" y="0"/>
                </a:cubicBezTo>
                <a:cubicBezTo>
                  <a:pt x="6853437" y="37144"/>
                  <a:pt x="7212601" y="36110"/>
                  <a:pt x="7354295" y="0"/>
                </a:cubicBezTo>
                <a:cubicBezTo>
                  <a:pt x="7529742" y="-28800"/>
                  <a:pt x="7653743" y="-41906"/>
                  <a:pt x="7767002" y="0"/>
                </a:cubicBezTo>
                <a:cubicBezTo>
                  <a:pt x="7870671" y="17818"/>
                  <a:pt x="8028790" y="-19863"/>
                  <a:pt x="8179708" y="0"/>
                </a:cubicBezTo>
                <a:cubicBezTo>
                  <a:pt x="8291774" y="1889"/>
                  <a:pt x="8528017" y="-59508"/>
                  <a:pt x="8795385" y="0"/>
                </a:cubicBezTo>
                <a:cubicBezTo>
                  <a:pt x="8794938" y="5549"/>
                  <a:pt x="8795134" y="9980"/>
                  <a:pt x="8795385" y="18288"/>
                </a:cubicBezTo>
                <a:cubicBezTo>
                  <a:pt x="8613036" y="34028"/>
                  <a:pt x="8245071" y="63808"/>
                  <a:pt x="8030863" y="18288"/>
                </a:cubicBezTo>
                <a:cubicBezTo>
                  <a:pt x="7824752" y="24129"/>
                  <a:pt x="7562185" y="40892"/>
                  <a:pt x="7354295" y="18288"/>
                </a:cubicBezTo>
                <a:cubicBezTo>
                  <a:pt x="7160633" y="-9400"/>
                  <a:pt x="6906499" y="32906"/>
                  <a:pt x="6765681" y="18288"/>
                </a:cubicBezTo>
                <a:cubicBezTo>
                  <a:pt x="6603883" y="22709"/>
                  <a:pt x="6133572" y="61522"/>
                  <a:pt x="6001159" y="18288"/>
                </a:cubicBezTo>
                <a:cubicBezTo>
                  <a:pt x="5848102" y="-26206"/>
                  <a:pt x="5552782" y="-1931"/>
                  <a:pt x="5324591" y="18288"/>
                </a:cubicBezTo>
                <a:cubicBezTo>
                  <a:pt x="5084326" y="56166"/>
                  <a:pt x="4716681" y="64947"/>
                  <a:pt x="4472115" y="18288"/>
                </a:cubicBezTo>
                <a:cubicBezTo>
                  <a:pt x="4201822" y="40836"/>
                  <a:pt x="4010103" y="39361"/>
                  <a:pt x="3619639" y="18288"/>
                </a:cubicBezTo>
                <a:cubicBezTo>
                  <a:pt x="3244315" y="-6594"/>
                  <a:pt x="3034849" y="-18777"/>
                  <a:pt x="2855117" y="18288"/>
                </a:cubicBezTo>
                <a:cubicBezTo>
                  <a:pt x="2682686" y="31089"/>
                  <a:pt x="2258427" y="-1665"/>
                  <a:pt x="2090595" y="18288"/>
                </a:cubicBezTo>
                <a:cubicBezTo>
                  <a:pt x="1881199" y="76315"/>
                  <a:pt x="1516666" y="21888"/>
                  <a:pt x="1326073" y="18288"/>
                </a:cubicBezTo>
                <a:cubicBezTo>
                  <a:pt x="1146156" y="-20892"/>
                  <a:pt x="1038519" y="512"/>
                  <a:pt x="825413" y="18288"/>
                </a:cubicBezTo>
                <a:cubicBezTo>
                  <a:pt x="605237" y="25665"/>
                  <a:pt x="228893" y="2086"/>
                  <a:pt x="0" y="18288"/>
                </a:cubicBezTo>
                <a:cubicBezTo>
                  <a:pt x="197" y="11712"/>
                  <a:pt x="738" y="6512"/>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795385"/>
                      <a:gd name="connsiteY0" fmla="*/ 0 h 18288"/>
                      <a:gd name="connsiteX1" fmla="*/ 588614 w 8795385"/>
                      <a:gd name="connsiteY1" fmla="*/ 0 h 18288"/>
                      <a:gd name="connsiteX2" fmla="*/ 1265182 w 8795385"/>
                      <a:gd name="connsiteY2" fmla="*/ 0 h 18288"/>
                      <a:gd name="connsiteX3" fmla="*/ 2029704 w 8795385"/>
                      <a:gd name="connsiteY3" fmla="*/ 0 h 18288"/>
                      <a:gd name="connsiteX4" fmla="*/ 2618318 w 8795385"/>
                      <a:gd name="connsiteY4" fmla="*/ 0 h 18288"/>
                      <a:gd name="connsiteX5" fmla="*/ 3294887 w 8795385"/>
                      <a:gd name="connsiteY5" fmla="*/ 0 h 18288"/>
                      <a:gd name="connsiteX6" fmla="*/ 4147362 w 8795385"/>
                      <a:gd name="connsiteY6" fmla="*/ 0 h 18288"/>
                      <a:gd name="connsiteX7" fmla="*/ 4648023 w 8795385"/>
                      <a:gd name="connsiteY7" fmla="*/ 0 h 18288"/>
                      <a:gd name="connsiteX8" fmla="*/ 5412545 w 8795385"/>
                      <a:gd name="connsiteY8" fmla="*/ 0 h 18288"/>
                      <a:gd name="connsiteX9" fmla="*/ 5913205 w 8795385"/>
                      <a:gd name="connsiteY9" fmla="*/ 0 h 18288"/>
                      <a:gd name="connsiteX10" fmla="*/ 6589773 w 8795385"/>
                      <a:gd name="connsiteY10" fmla="*/ 0 h 18288"/>
                      <a:gd name="connsiteX11" fmla="*/ 7354295 w 8795385"/>
                      <a:gd name="connsiteY11" fmla="*/ 0 h 18288"/>
                      <a:gd name="connsiteX12" fmla="*/ 7767002 w 8795385"/>
                      <a:gd name="connsiteY12" fmla="*/ 0 h 18288"/>
                      <a:gd name="connsiteX13" fmla="*/ 8179708 w 8795385"/>
                      <a:gd name="connsiteY13" fmla="*/ 0 h 18288"/>
                      <a:gd name="connsiteX14" fmla="*/ 8795385 w 8795385"/>
                      <a:gd name="connsiteY14" fmla="*/ 0 h 18288"/>
                      <a:gd name="connsiteX15" fmla="*/ 8795385 w 8795385"/>
                      <a:gd name="connsiteY15" fmla="*/ 18288 h 18288"/>
                      <a:gd name="connsiteX16" fmla="*/ 8030863 w 8795385"/>
                      <a:gd name="connsiteY16" fmla="*/ 18288 h 18288"/>
                      <a:gd name="connsiteX17" fmla="*/ 7354295 w 8795385"/>
                      <a:gd name="connsiteY17" fmla="*/ 18288 h 18288"/>
                      <a:gd name="connsiteX18" fmla="*/ 6765681 w 8795385"/>
                      <a:gd name="connsiteY18" fmla="*/ 18288 h 18288"/>
                      <a:gd name="connsiteX19" fmla="*/ 6001159 w 8795385"/>
                      <a:gd name="connsiteY19" fmla="*/ 18288 h 18288"/>
                      <a:gd name="connsiteX20" fmla="*/ 5324591 w 8795385"/>
                      <a:gd name="connsiteY20" fmla="*/ 18288 h 18288"/>
                      <a:gd name="connsiteX21" fmla="*/ 4472115 w 8795385"/>
                      <a:gd name="connsiteY21" fmla="*/ 18288 h 18288"/>
                      <a:gd name="connsiteX22" fmla="*/ 3619639 w 8795385"/>
                      <a:gd name="connsiteY22" fmla="*/ 18288 h 18288"/>
                      <a:gd name="connsiteX23" fmla="*/ 2855117 w 8795385"/>
                      <a:gd name="connsiteY23" fmla="*/ 18288 h 18288"/>
                      <a:gd name="connsiteX24" fmla="*/ 2090595 w 8795385"/>
                      <a:gd name="connsiteY24" fmla="*/ 18288 h 18288"/>
                      <a:gd name="connsiteX25" fmla="*/ 1326073 w 8795385"/>
                      <a:gd name="connsiteY25" fmla="*/ 18288 h 18288"/>
                      <a:gd name="connsiteX26" fmla="*/ 825413 w 8795385"/>
                      <a:gd name="connsiteY26" fmla="*/ 18288 h 18288"/>
                      <a:gd name="connsiteX27" fmla="*/ 0 w 8795385"/>
                      <a:gd name="connsiteY27" fmla="*/ 18288 h 18288"/>
                      <a:gd name="connsiteX28" fmla="*/ 0 w 8795385"/>
                      <a:gd name="connsiteY2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795385" h="18288" fill="none" extrusionOk="0">
                        <a:moveTo>
                          <a:pt x="0" y="0"/>
                        </a:moveTo>
                        <a:cubicBezTo>
                          <a:pt x="166663" y="-20309"/>
                          <a:pt x="367535" y="5025"/>
                          <a:pt x="588614" y="0"/>
                        </a:cubicBezTo>
                        <a:cubicBezTo>
                          <a:pt x="809693" y="-5025"/>
                          <a:pt x="1066585" y="-25824"/>
                          <a:pt x="1265182" y="0"/>
                        </a:cubicBezTo>
                        <a:cubicBezTo>
                          <a:pt x="1463779" y="25824"/>
                          <a:pt x="1806458" y="26097"/>
                          <a:pt x="2029704" y="0"/>
                        </a:cubicBezTo>
                        <a:cubicBezTo>
                          <a:pt x="2252950" y="-26097"/>
                          <a:pt x="2491413" y="-19919"/>
                          <a:pt x="2618318" y="0"/>
                        </a:cubicBezTo>
                        <a:cubicBezTo>
                          <a:pt x="2745223" y="19919"/>
                          <a:pt x="3089620" y="29681"/>
                          <a:pt x="3294887" y="0"/>
                        </a:cubicBezTo>
                        <a:cubicBezTo>
                          <a:pt x="3500154" y="-29681"/>
                          <a:pt x="3880724" y="-19229"/>
                          <a:pt x="4147362" y="0"/>
                        </a:cubicBezTo>
                        <a:cubicBezTo>
                          <a:pt x="4414000" y="19229"/>
                          <a:pt x="4458273" y="16222"/>
                          <a:pt x="4648023" y="0"/>
                        </a:cubicBezTo>
                        <a:cubicBezTo>
                          <a:pt x="4837773" y="-16222"/>
                          <a:pt x="5156541" y="-36380"/>
                          <a:pt x="5412545" y="0"/>
                        </a:cubicBezTo>
                        <a:cubicBezTo>
                          <a:pt x="5668549" y="36380"/>
                          <a:pt x="5779244" y="-10726"/>
                          <a:pt x="5913205" y="0"/>
                        </a:cubicBezTo>
                        <a:cubicBezTo>
                          <a:pt x="6047166" y="10726"/>
                          <a:pt x="6333261" y="-26128"/>
                          <a:pt x="6589773" y="0"/>
                        </a:cubicBezTo>
                        <a:cubicBezTo>
                          <a:pt x="6846285" y="26128"/>
                          <a:pt x="7195052" y="14613"/>
                          <a:pt x="7354295" y="0"/>
                        </a:cubicBezTo>
                        <a:cubicBezTo>
                          <a:pt x="7513538" y="-14613"/>
                          <a:pt x="7648090" y="-15315"/>
                          <a:pt x="7767002" y="0"/>
                        </a:cubicBezTo>
                        <a:cubicBezTo>
                          <a:pt x="7885914" y="15315"/>
                          <a:pt x="8053372" y="-2902"/>
                          <a:pt x="8179708" y="0"/>
                        </a:cubicBezTo>
                        <a:cubicBezTo>
                          <a:pt x="8306044" y="2902"/>
                          <a:pt x="8546389" y="-22058"/>
                          <a:pt x="8795385" y="0"/>
                        </a:cubicBezTo>
                        <a:cubicBezTo>
                          <a:pt x="8794931" y="5645"/>
                          <a:pt x="8795917" y="9523"/>
                          <a:pt x="8795385" y="18288"/>
                        </a:cubicBezTo>
                        <a:cubicBezTo>
                          <a:pt x="8635144" y="-5501"/>
                          <a:pt x="8235124" y="56417"/>
                          <a:pt x="8030863" y="18288"/>
                        </a:cubicBezTo>
                        <a:cubicBezTo>
                          <a:pt x="7826602" y="-19841"/>
                          <a:pt x="7544582" y="51334"/>
                          <a:pt x="7354295" y="18288"/>
                        </a:cubicBezTo>
                        <a:cubicBezTo>
                          <a:pt x="7164008" y="-14758"/>
                          <a:pt x="6936292" y="31317"/>
                          <a:pt x="6765681" y="18288"/>
                        </a:cubicBezTo>
                        <a:cubicBezTo>
                          <a:pt x="6595070" y="5259"/>
                          <a:pt x="6156556" y="49402"/>
                          <a:pt x="6001159" y="18288"/>
                        </a:cubicBezTo>
                        <a:cubicBezTo>
                          <a:pt x="5845762" y="-12826"/>
                          <a:pt x="5587660" y="43"/>
                          <a:pt x="5324591" y="18288"/>
                        </a:cubicBezTo>
                        <a:cubicBezTo>
                          <a:pt x="5061522" y="36533"/>
                          <a:pt x="4734032" y="12554"/>
                          <a:pt x="4472115" y="18288"/>
                        </a:cubicBezTo>
                        <a:cubicBezTo>
                          <a:pt x="4210198" y="24022"/>
                          <a:pt x="4018542" y="50558"/>
                          <a:pt x="3619639" y="18288"/>
                        </a:cubicBezTo>
                        <a:cubicBezTo>
                          <a:pt x="3220736" y="-13982"/>
                          <a:pt x="3036283" y="10990"/>
                          <a:pt x="2855117" y="18288"/>
                        </a:cubicBezTo>
                        <a:cubicBezTo>
                          <a:pt x="2673951" y="25586"/>
                          <a:pt x="2290001" y="-8594"/>
                          <a:pt x="2090595" y="18288"/>
                        </a:cubicBezTo>
                        <a:cubicBezTo>
                          <a:pt x="1891189" y="45170"/>
                          <a:pt x="1523732" y="44141"/>
                          <a:pt x="1326073" y="18288"/>
                        </a:cubicBezTo>
                        <a:cubicBezTo>
                          <a:pt x="1128414" y="-7565"/>
                          <a:pt x="1034892" y="6810"/>
                          <a:pt x="825413" y="18288"/>
                        </a:cubicBezTo>
                        <a:cubicBezTo>
                          <a:pt x="615934" y="29766"/>
                          <a:pt x="210795" y="19882"/>
                          <a:pt x="0" y="18288"/>
                        </a:cubicBezTo>
                        <a:cubicBezTo>
                          <a:pt x="442" y="11574"/>
                          <a:pt x="380" y="5542"/>
                          <a:pt x="0" y="0"/>
                        </a:cubicBezTo>
                        <a:close/>
                      </a:path>
                      <a:path w="8795385" h="18288" stroke="0" extrusionOk="0">
                        <a:moveTo>
                          <a:pt x="0" y="0"/>
                        </a:moveTo>
                        <a:cubicBezTo>
                          <a:pt x="291930" y="5943"/>
                          <a:pt x="413546" y="10626"/>
                          <a:pt x="588614" y="0"/>
                        </a:cubicBezTo>
                        <a:cubicBezTo>
                          <a:pt x="763682" y="-10626"/>
                          <a:pt x="842249" y="9344"/>
                          <a:pt x="1001321" y="0"/>
                        </a:cubicBezTo>
                        <a:cubicBezTo>
                          <a:pt x="1160393" y="-9344"/>
                          <a:pt x="1516316" y="17375"/>
                          <a:pt x="1853797" y="0"/>
                        </a:cubicBezTo>
                        <a:cubicBezTo>
                          <a:pt x="2191278" y="-17375"/>
                          <a:pt x="2193429" y="6469"/>
                          <a:pt x="2442411" y="0"/>
                        </a:cubicBezTo>
                        <a:cubicBezTo>
                          <a:pt x="2691393" y="-6469"/>
                          <a:pt x="2745441" y="11889"/>
                          <a:pt x="3031025" y="0"/>
                        </a:cubicBezTo>
                        <a:cubicBezTo>
                          <a:pt x="3316609" y="-11889"/>
                          <a:pt x="3693860" y="24736"/>
                          <a:pt x="3883501" y="0"/>
                        </a:cubicBezTo>
                        <a:cubicBezTo>
                          <a:pt x="4073142" y="-24736"/>
                          <a:pt x="4270772" y="-20300"/>
                          <a:pt x="4384161" y="0"/>
                        </a:cubicBezTo>
                        <a:cubicBezTo>
                          <a:pt x="4497550" y="20300"/>
                          <a:pt x="5033176" y="-17594"/>
                          <a:pt x="5236637" y="0"/>
                        </a:cubicBezTo>
                        <a:cubicBezTo>
                          <a:pt x="5440098" y="17594"/>
                          <a:pt x="5918057" y="39516"/>
                          <a:pt x="6089113" y="0"/>
                        </a:cubicBezTo>
                        <a:cubicBezTo>
                          <a:pt x="6260169" y="-39516"/>
                          <a:pt x="6601878" y="17064"/>
                          <a:pt x="6765681" y="0"/>
                        </a:cubicBezTo>
                        <a:cubicBezTo>
                          <a:pt x="6929484" y="-17064"/>
                          <a:pt x="7380482" y="40712"/>
                          <a:pt x="7618157" y="0"/>
                        </a:cubicBezTo>
                        <a:cubicBezTo>
                          <a:pt x="7855832" y="-40712"/>
                          <a:pt x="8063071" y="-5243"/>
                          <a:pt x="8206771" y="0"/>
                        </a:cubicBezTo>
                        <a:cubicBezTo>
                          <a:pt x="8350471" y="5243"/>
                          <a:pt x="8517671" y="4298"/>
                          <a:pt x="8795385" y="0"/>
                        </a:cubicBezTo>
                        <a:cubicBezTo>
                          <a:pt x="8795014" y="5901"/>
                          <a:pt x="8795868" y="12662"/>
                          <a:pt x="8795385" y="18288"/>
                        </a:cubicBezTo>
                        <a:cubicBezTo>
                          <a:pt x="8562269" y="-34"/>
                          <a:pt x="8323699" y="12577"/>
                          <a:pt x="8118817" y="18288"/>
                        </a:cubicBezTo>
                        <a:cubicBezTo>
                          <a:pt x="7913935" y="23999"/>
                          <a:pt x="7617337" y="-711"/>
                          <a:pt x="7442249" y="18288"/>
                        </a:cubicBezTo>
                        <a:cubicBezTo>
                          <a:pt x="7267161" y="37287"/>
                          <a:pt x="6949230" y="49344"/>
                          <a:pt x="6589773" y="18288"/>
                        </a:cubicBezTo>
                        <a:cubicBezTo>
                          <a:pt x="6230316" y="-12768"/>
                          <a:pt x="6212315" y="46671"/>
                          <a:pt x="5913205" y="18288"/>
                        </a:cubicBezTo>
                        <a:cubicBezTo>
                          <a:pt x="5614095" y="-10095"/>
                          <a:pt x="5650922" y="18059"/>
                          <a:pt x="5500498" y="18288"/>
                        </a:cubicBezTo>
                        <a:cubicBezTo>
                          <a:pt x="5350074" y="18517"/>
                          <a:pt x="5225401" y="40938"/>
                          <a:pt x="4999838" y="18288"/>
                        </a:cubicBezTo>
                        <a:cubicBezTo>
                          <a:pt x="4774275" y="-4362"/>
                          <a:pt x="4398586" y="37688"/>
                          <a:pt x="4147362" y="18288"/>
                        </a:cubicBezTo>
                        <a:cubicBezTo>
                          <a:pt x="3896138" y="-1112"/>
                          <a:pt x="3677030" y="7063"/>
                          <a:pt x="3470794" y="18288"/>
                        </a:cubicBezTo>
                        <a:cubicBezTo>
                          <a:pt x="3264558" y="29513"/>
                          <a:pt x="3131124" y="4226"/>
                          <a:pt x="2970134" y="18288"/>
                        </a:cubicBezTo>
                        <a:cubicBezTo>
                          <a:pt x="2809144" y="32350"/>
                          <a:pt x="2588742" y="28457"/>
                          <a:pt x="2293566" y="18288"/>
                        </a:cubicBezTo>
                        <a:cubicBezTo>
                          <a:pt x="1998390" y="8119"/>
                          <a:pt x="1997425" y="37955"/>
                          <a:pt x="1880859" y="18288"/>
                        </a:cubicBezTo>
                        <a:cubicBezTo>
                          <a:pt x="1764293" y="-1379"/>
                          <a:pt x="1618385" y="3607"/>
                          <a:pt x="1468153" y="18288"/>
                        </a:cubicBezTo>
                        <a:cubicBezTo>
                          <a:pt x="1317921" y="32969"/>
                          <a:pt x="971292" y="-3487"/>
                          <a:pt x="791585" y="18288"/>
                        </a:cubicBezTo>
                        <a:cubicBezTo>
                          <a:pt x="611878" y="40063"/>
                          <a:pt x="174034" y="-14750"/>
                          <a:pt x="0" y="18288"/>
                        </a:cubicBezTo>
                        <a:cubicBezTo>
                          <a:pt x="-734" y="10935"/>
                          <a:pt x="-262" y="897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EE680EFA-0CC7-9B7E-8DE7-4EACF59464E2}"/>
              </a:ext>
            </a:extLst>
          </p:cNvPr>
          <p:cNvGraphicFramePr>
            <a:graphicFrameLocks noGrp="1"/>
          </p:cNvGraphicFramePr>
          <p:nvPr>
            <p:ph idx="1"/>
            <p:extLst>
              <p:ext uri="{D42A27DB-BD31-4B8C-83A1-F6EECF244321}">
                <p14:modId xmlns:p14="http://schemas.microsoft.com/office/powerpoint/2010/main" val="862950916"/>
              </p:ext>
            </p:extLst>
          </p:nvPr>
        </p:nvGraphicFramePr>
        <p:xfrm>
          <a:off x="707231" y="2228087"/>
          <a:ext cx="8872537"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148614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EE14BDB0-AC00-9A44-841A-B1B6D6332BF2}"/>
              </a:ext>
            </a:extLst>
          </p:cNvPr>
          <p:cNvSpPr>
            <a:spLocks noGrp="1" noChangeArrowheads="1"/>
          </p:cNvSpPr>
          <p:nvPr>
            <p:ph type="title"/>
          </p:nvPr>
        </p:nvSpPr>
        <p:spPr/>
        <p:txBody>
          <a:bodyPr/>
          <a:lstStyle/>
          <a:p>
            <a:pPr eaLnBrk="1" hangingPunct="1"/>
            <a:r>
              <a:rPr lang="en-US" altLang="en-US"/>
              <a:t>Describing Assessment</a:t>
            </a:r>
          </a:p>
        </p:txBody>
      </p:sp>
      <p:graphicFrame>
        <p:nvGraphicFramePr>
          <p:cNvPr id="11288" name="Group 24">
            <a:extLst>
              <a:ext uri="{FF2B5EF4-FFF2-40B4-BE49-F238E27FC236}">
                <a16:creationId xmlns:a16="http://schemas.microsoft.com/office/drawing/2014/main" id="{AA9DE81E-E03A-A444-A52E-EE8692AFBA29}"/>
              </a:ext>
            </a:extLst>
          </p:cNvPr>
          <p:cNvGraphicFramePr>
            <a:graphicFrameLocks noGrp="1"/>
          </p:cNvGraphicFramePr>
          <p:nvPr>
            <p:extLst>
              <p:ext uri="{D42A27DB-BD31-4B8C-83A1-F6EECF244321}">
                <p14:modId xmlns:p14="http://schemas.microsoft.com/office/powerpoint/2010/main" val="725955081"/>
              </p:ext>
            </p:extLst>
          </p:nvPr>
        </p:nvGraphicFramePr>
        <p:xfrm>
          <a:off x="1714500" y="1592317"/>
          <a:ext cx="6858000" cy="4775200"/>
        </p:xfrm>
        <a:graphic>
          <a:graphicData uri="http://schemas.openxmlformats.org/drawingml/2006/table">
            <a:tbl>
              <a:tblPr/>
              <a:tblGrid>
                <a:gridCol w="3429000">
                  <a:extLst>
                    <a:ext uri="{9D8B030D-6E8A-4147-A177-3AD203B41FA5}">
                      <a16:colId xmlns:a16="http://schemas.microsoft.com/office/drawing/2014/main" val="4139731227"/>
                    </a:ext>
                  </a:extLst>
                </a:gridCol>
                <a:gridCol w="3429000">
                  <a:extLst>
                    <a:ext uri="{9D8B030D-6E8A-4147-A177-3AD203B41FA5}">
                      <a16:colId xmlns:a16="http://schemas.microsoft.com/office/drawing/2014/main" val="1467104971"/>
                    </a:ext>
                  </a:extLst>
                </a:gridCol>
              </a:tblGrid>
              <a:tr h="1193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Indirect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Direct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48784774"/>
                  </a:ext>
                </a:extLst>
              </a:tr>
              <a:tr h="1193800">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Formative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Summative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60484508"/>
                  </a:ext>
                </a:extLst>
              </a:tr>
              <a:tr h="1193800">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Conceptual</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Procedural</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72827288"/>
                  </a:ext>
                </a:extLst>
              </a:tr>
              <a:tr h="1193800">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Formal</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Informal</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86390071"/>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433DB59D-D7F4-5642-B834-A887B12BC9D4}"/>
              </a:ext>
            </a:extLst>
          </p:cNvPr>
          <p:cNvSpPr>
            <a:spLocks noGrp="1" noChangeArrowheads="1"/>
          </p:cNvSpPr>
          <p:nvPr>
            <p:ph type="ctrTitle"/>
          </p:nvPr>
        </p:nvSpPr>
        <p:spPr>
          <a:xfrm>
            <a:off x="693738" y="2286000"/>
            <a:ext cx="8832850" cy="1143000"/>
          </a:xfrm>
        </p:spPr>
        <p:txBody>
          <a:bodyPr/>
          <a:lstStyle/>
          <a:p>
            <a:pPr eaLnBrk="1" hangingPunct="1"/>
            <a:r>
              <a:rPr lang="en-US" altLang="en-US" dirty="0"/>
              <a:t>What is Grading?</a:t>
            </a:r>
          </a:p>
        </p:txBody>
      </p:sp>
      <p:sp>
        <p:nvSpPr>
          <p:cNvPr id="18435" name="Rectangle 3">
            <a:extLst>
              <a:ext uri="{FF2B5EF4-FFF2-40B4-BE49-F238E27FC236}">
                <a16:creationId xmlns:a16="http://schemas.microsoft.com/office/drawing/2014/main" id="{AE8E177F-205D-DE43-91DC-56AAB5BAC996}"/>
              </a:ext>
            </a:extLst>
          </p:cNvPr>
          <p:cNvSpPr>
            <a:spLocks noGrp="1" noChangeArrowheads="1"/>
          </p:cNvSpPr>
          <p:nvPr>
            <p:ph type="subTitle" idx="1"/>
          </p:nvPr>
        </p:nvSpPr>
        <p:spPr/>
        <p:txBody>
          <a:bodyPr/>
          <a:lstStyle/>
          <a:p>
            <a:pPr eaLnBrk="1" hangingPunct="1"/>
            <a:endParaRPr lang="en-US" altLang="en-US" dirty="0"/>
          </a:p>
        </p:txBody>
      </p:sp>
    </p:spTree>
    <p:extLst>
      <p:ext uri="{BB962C8B-B14F-4D97-AF65-F5344CB8AC3E}">
        <p14:creationId xmlns:p14="http://schemas.microsoft.com/office/powerpoint/2010/main" val="6062125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p:cNvSpPr>
            <a:spLocks noGrp="1"/>
          </p:cNvSpPr>
          <p:nvPr>
            <p:ph type="ctrTitle"/>
          </p:nvPr>
        </p:nvSpPr>
        <p:spPr>
          <a:xfrm>
            <a:off x="771525" y="2130425"/>
            <a:ext cx="8743950" cy="1470025"/>
          </a:xfrm>
        </p:spPr>
        <p:txBody>
          <a:bodyPr/>
          <a:lstStyle/>
          <a:p>
            <a:r>
              <a:rPr lang="en-US" dirty="0">
                <a:latin typeface="Calibri" charset="0"/>
              </a:rPr>
              <a:t>Formative Assessment</a:t>
            </a:r>
          </a:p>
        </p:txBody>
      </p:sp>
      <p:sp>
        <p:nvSpPr>
          <p:cNvPr id="3" name="Subtitle 2"/>
          <p:cNvSpPr>
            <a:spLocks noGrp="1"/>
          </p:cNvSpPr>
          <p:nvPr>
            <p:ph type="subTitle" idx="1"/>
          </p:nvPr>
        </p:nvSpPr>
        <p:spPr/>
        <p:txBody>
          <a:bodyPr/>
          <a:lstStyle/>
          <a:p>
            <a:pPr>
              <a:defRPr/>
            </a:pPr>
            <a:endParaRPr lang="en-US" dirty="0"/>
          </a:p>
        </p:txBody>
      </p:sp>
    </p:spTree>
    <p:extLst>
      <p:ext uri="{BB962C8B-B14F-4D97-AF65-F5344CB8AC3E}">
        <p14:creationId xmlns:p14="http://schemas.microsoft.com/office/powerpoint/2010/main" val="249506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7" name="Group 21"/>
          <p:cNvGrpSpPr>
            <a:grpSpLocks/>
          </p:cNvGrpSpPr>
          <p:nvPr/>
        </p:nvGrpSpPr>
        <p:grpSpPr bwMode="auto">
          <a:xfrm>
            <a:off x="2571750" y="2335213"/>
            <a:ext cx="5143500" cy="2171700"/>
            <a:chOff x="2284412" y="2400300"/>
            <a:chExt cx="4572000" cy="2171700"/>
          </a:xfrm>
        </p:grpSpPr>
        <p:sp>
          <p:nvSpPr>
            <p:cNvPr id="106500" name="Line 2"/>
            <p:cNvSpPr>
              <a:spLocks noChangeShapeType="1"/>
            </p:cNvSpPr>
            <p:nvPr/>
          </p:nvSpPr>
          <p:spPr bwMode="auto">
            <a:xfrm>
              <a:off x="2284412" y="4572000"/>
              <a:ext cx="45720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501" name="Arc 3"/>
            <p:cNvSpPr>
              <a:spLocks/>
            </p:cNvSpPr>
            <p:nvPr/>
          </p:nvSpPr>
          <p:spPr bwMode="auto">
            <a:xfrm flipV="1">
              <a:off x="2398712" y="2857500"/>
              <a:ext cx="1714500" cy="14859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285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2" name="Arc 4"/>
            <p:cNvSpPr>
              <a:spLocks/>
            </p:cNvSpPr>
            <p:nvPr/>
          </p:nvSpPr>
          <p:spPr bwMode="auto">
            <a:xfrm flipH="1" flipV="1">
              <a:off x="4914900" y="2857500"/>
              <a:ext cx="1833562" cy="1485900"/>
            </a:xfrm>
            <a:custGeom>
              <a:avLst/>
              <a:gdLst>
                <a:gd name="T0" fmla="*/ 0 w 23169"/>
                <a:gd name="T1" fmla="*/ 2147483647 h 21600"/>
                <a:gd name="T2" fmla="*/ 2147483647 w 23169"/>
                <a:gd name="T3" fmla="*/ 2147483647 h 21600"/>
                <a:gd name="T4" fmla="*/ 2147483647 w 23169"/>
                <a:gd name="T5" fmla="*/ 2147483647 h 21600"/>
                <a:gd name="T6" fmla="*/ 0 60000 65536"/>
                <a:gd name="T7" fmla="*/ 0 60000 65536"/>
                <a:gd name="T8" fmla="*/ 0 60000 65536"/>
                <a:gd name="T9" fmla="*/ 0 w 23169"/>
                <a:gd name="T10" fmla="*/ 0 h 21600"/>
                <a:gd name="T11" fmla="*/ 23169 w 23169"/>
                <a:gd name="T12" fmla="*/ 21600 h 21600"/>
              </a:gdLst>
              <a:ahLst/>
              <a:cxnLst>
                <a:cxn ang="T6">
                  <a:pos x="T0" y="T1"/>
                </a:cxn>
                <a:cxn ang="T7">
                  <a:pos x="T2" y="T3"/>
                </a:cxn>
                <a:cxn ang="T8">
                  <a:pos x="T4" y="T5"/>
                </a:cxn>
              </a:cxnLst>
              <a:rect l="T9" t="T10" r="T11" b="T12"/>
              <a:pathLst>
                <a:path w="23169" h="21600" fill="none" extrusionOk="0">
                  <a:moveTo>
                    <a:pt x="-1" y="58"/>
                  </a:moveTo>
                  <a:cubicBezTo>
                    <a:pt x="529" y="19"/>
                    <a:pt x="1060" y="-1"/>
                    <a:pt x="1592" y="-1"/>
                  </a:cubicBezTo>
                  <a:cubicBezTo>
                    <a:pt x="13130" y="-1"/>
                    <a:pt x="22631" y="9068"/>
                    <a:pt x="23168" y="20594"/>
                  </a:cubicBezTo>
                </a:path>
                <a:path w="23169" h="21600" stroke="0" extrusionOk="0">
                  <a:moveTo>
                    <a:pt x="-1" y="58"/>
                  </a:moveTo>
                  <a:cubicBezTo>
                    <a:pt x="529" y="19"/>
                    <a:pt x="1060" y="-1"/>
                    <a:pt x="1592" y="-1"/>
                  </a:cubicBezTo>
                  <a:cubicBezTo>
                    <a:pt x="13130" y="-1"/>
                    <a:pt x="22631" y="9068"/>
                    <a:pt x="23168" y="20594"/>
                  </a:cubicBezTo>
                  <a:lnTo>
                    <a:pt x="1592" y="21600"/>
                  </a:lnTo>
                  <a:lnTo>
                    <a:pt x="-1" y="58"/>
                  </a:lnTo>
                  <a:close/>
                </a:path>
              </a:pathLst>
            </a:custGeom>
            <a:noFill/>
            <a:ln w="285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3" name="Arc 5"/>
            <p:cNvSpPr>
              <a:spLocks/>
            </p:cNvSpPr>
            <p:nvPr/>
          </p:nvSpPr>
          <p:spPr bwMode="auto">
            <a:xfrm flipH="1">
              <a:off x="4113212" y="2400300"/>
              <a:ext cx="342900" cy="523875"/>
            </a:xfrm>
            <a:custGeom>
              <a:avLst/>
              <a:gdLst>
                <a:gd name="T0" fmla="*/ 0 w 21600"/>
                <a:gd name="T1" fmla="*/ 0 h 24787"/>
                <a:gd name="T2" fmla="*/ 2147483647 w 21600"/>
                <a:gd name="T3" fmla="*/ 2147483647 h 24787"/>
                <a:gd name="T4" fmla="*/ 0 w 21600"/>
                <a:gd name="T5" fmla="*/ 2147483647 h 24787"/>
                <a:gd name="T6" fmla="*/ 0 60000 65536"/>
                <a:gd name="T7" fmla="*/ 0 60000 65536"/>
                <a:gd name="T8" fmla="*/ 0 60000 65536"/>
                <a:gd name="T9" fmla="*/ 0 w 21600"/>
                <a:gd name="T10" fmla="*/ 0 h 24787"/>
                <a:gd name="T11" fmla="*/ 21600 w 21600"/>
                <a:gd name="T12" fmla="*/ 24787 h 24787"/>
              </a:gdLst>
              <a:ahLst/>
              <a:cxnLst>
                <a:cxn ang="T6">
                  <a:pos x="T0" y="T1"/>
                </a:cxn>
                <a:cxn ang="T7">
                  <a:pos x="T2" y="T3"/>
                </a:cxn>
                <a:cxn ang="T8">
                  <a:pos x="T4" y="T5"/>
                </a:cxn>
              </a:cxnLst>
              <a:rect l="T9" t="T10" r="T11" b="T12"/>
              <a:pathLst>
                <a:path w="21600" h="24787" fill="none" extrusionOk="0">
                  <a:moveTo>
                    <a:pt x="0" y="-1"/>
                  </a:moveTo>
                  <a:cubicBezTo>
                    <a:pt x="11929" y="0"/>
                    <a:pt x="21600" y="9670"/>
                    <a:pt x="21600" y="21600"/>
                  </a:cubicBezTo>
                  <a:cubicBezTo>
                    <a:pt x="21600" y="22666"/>
                    <a:pt x="21520" y="23731"/>
                    <a:pt x="21363" y="24786"/>
                  </a:cubicBezTo>
                </a:path>
                <a:path w="21600" h="24787" stroke="0" extrusionOk="0">
                  <a:moveTo>
                    <a:pt x="0" y="-1"/>
                  </a:moveTo>
                  <a:cubicBezTo>
                    <a:pt x="11929" y="0"/>
                    <a:pt x="21600" y="9670"/>
                    <a:pt x="21600" y="21600"/>
                  </a:cubicBezTo>
                  <a:cubicBezTo>
                    <a:pt x="21600" y="22666"/>
                    <a:pt x="21520" y="23731"/>
                    <a:pt x="21363" y="24786"/>
                  </a:cubicBezTo>
                  <a:lnTo>
                    <a:pt x="0" y="21600"/>
                  </a:lnTo>
                  <a:lnTo>
                    <a:pt x="0" y="-1"/>
                  </a:lnTo>
                  <a:close/>
                </a:path>
              </a:pathLst>
            </a:custGeom>
            <a:noFill/>
            <a:ln w="285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4" name="Arc 6"/>
            <p:cNvSpPr>
              <a:spLocks/>
            </p:cNvSpPr>
            <p:nvPr/>
          </p:nvSpPr>
          <p:spPr bwMode="auto">
            <a:xfrm>
              <a:off x="4570412" y="2400300"/>
              <a:ext cx="342900" cy="5715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285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5" name="Line 7"/>
            <p:cNvSpPr>
              <a:spLocks noChangeShapeType="1"/>
            </p:cNvSpPr>
            <p:nvPr/>
          </p:nvSpPr>
          <p:spPr bwMode="auto">
            <a:xfrm>
              <a:off x="4913312" y="2971800"/>
              <a:ext cx="0" cy="160020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506" name="Line 8"/>
            <p:cNvSpPr>
              <a:spLocks noChangeShapeType="1"/>
            </p:cNvSpPr>
            <p:nvPr/>
          </p:nvSpPr>
          <p:spPr bwMode="auto">
            <a:xfrm>
              <a:off x="5713412" y="4114800"/>
              <a:ext cx="0" cy="45720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507" name="Line 9"/>
            <p:cNvSpPr>
              <a:spLocks noChangeShapeType="1"/>
            </p:cNvSpPr>
            <p:nvPr/>
          </p:nvSpPr>
          <p:spPr bwMode="auto">
            <a:xfrm>
              <a:off x="3313112" y="4114800"/>
              <a:ext cx="0" cy="45720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508" name="Text Box 10"/>
            <p:cNvSpPr txBox="1">
              <a:spLocks noChangeArrowheads="1"/>
            </p:cNvSpPr>
            <p:nvPr/>
          </p:nvSpPr>
          <p:spPr bwMode="auto">
            <a:xfrm>
              <a:off x="4341812" y="3543300"/>
              <a:ext cx="342900" cy="342900"/>
            </a:xfrm>
            <a:prstGeom prst="rect">
              <a:avLst/>
            </a:prstGeom>
            <a:solidFill>
              <a:srgbClr val="FFFFFF"/>
            </a:solidFill>
            <a:ln w="9525">
              <a:solidFill>
                <a:srgbClr val="FFFFFF"/>
              </a:solidFill>
              <a:miter lim="800000"/>
              <a:headEnd/>
              <a:tailEnd/>
            </a:ln>
          </p:spPr>
          <p:txBody>
            <a:bodyPr/>
            <a:lstStyle>
              <a:lvl1pPr>
                <a:defRPr sz="2800">
                  <a:solidFill>
                    <a:schemeClr val="tx1"/>
                  </a:solidFill>
                  <a:latin typeface="Bookman Old Style" charset="0"/>
                  <a:ea typeface="ＭＳ Ｐゴシック" charset="0"/>
                  <a:cs typeface="ＭＳ Ｐゴシック" charset="0"/>
                </a:defRPr>
              </a:lvl1pPr>
              <a:lvl2pPr marL="742950" indent="-285750">
                <a:defRPr sz="2800">
                  <a:solidFill>
                    <a:schemeClr val="tx1"/>
                  </a:solidFill>
                  <a:latin typeface="Bookman Old Style" charset="0"/>
                  <a:ea typeface="ＭＳ Ｐゴシック" charset="0"/>
                </a:defRPr>
              </a:lvl2pPr>
              <a:lvl3pPr marL="1143000" indent="-228600">
                <a:defRPr sz="2800">
                  <a:solidFill>
                    <a:schemeClr val="tx1"/>
                  </a:solidFill>
                  <a:latin typeface="Bookman Old Style" charset="0"/>
                  <a:ea typeface="ＭＳ Ｐゴシック" charset="0"/>
                </a:defRPr>
              </a:lvl3pPr>
              <a:lvl4pPr marL="1600200" indent="-228600">
                <a:defRPr sz="2800">
                  <a:solidFill>
                    <a:schemeClr val="tx1"/>
                  </a:solidFill>
                  <a:latin typeface="Bookman Old Style" charset="0"/>
                  <a:ea typeface="ＭＳ Ｐゴシック" charset="0"/>
                </a:defRPr>
              </a:lvl4pPr>
              <a:lvl5pPr marL="2057400" indent="-228600">
                <a:defRPr sz="2800">
                  <a:solidFill>
                    <a:schemeClr val="tx1"/>
                  </a:solidFill>
                  <a:latin typeface="Bookman Old Style" charset="0"/>
                  <a:ea typeface="ＭＳ Ｐゴシック" charset="0"/>
                </a:defRPr>
              </a:lvl5pPr>
              <a:lvl6pPr marL="2514600" indent="-228600" eaLnBrk="0" fontAlgn="base" hangingPunct="0">
                <a:spcBef>
                  <a:spcPct val="0"/>
                </a:spcBef>
                <a:spcAft>
                  <a:spcPct val="0"/>
                </a:spcAft>
                <a:defRPr sz="2800">
                  <a:solidFill>
                    <a:schemeClr val="tx1"/>
                  </a:solidFill>
                  <a:latin typeface="Bookman Old Style" charset="0"/>
                  <a:ea typeface="ＭＳ Ｐゴシック" charset="0"/>
                </a:defRPr>
              </a:lvl6pPr>
              <a:lvl7pPr marL="2971800" indent="-228600" eaLnBrk="0" fontAlgn="base" hangingPunct="0">
                <a:spcBef>
                  <a:spcPct val="0"/>
                </a:spcBef>
                <a:spcAft>
                  <a:spcPct val="0"/>
                </a:spcAft>
                <a:defRPr sz="2800">
                  <a:solidFill>
                    <a:schemeClr val="tx1"/>
                  </a:solidFill>
                  <a:latin typeface="Bookman Old Style" charset="0"/>
                  <a:ea typeface="ＭＳ Ｐゴシック" charset="0"/>
                </a:defRPr>
              </a:lvl7pPr>
              <a:lvl8pPr marL="3429000" indent="-228600" eaLnBrk="0" fontAlgn="base" hangingPunct="0">
                <a:spcBef>
                  <a:spcPct val="0"/>
                </a:spcBef>
                <a:spcAft>
                  <a:spcPct val="0"/>
                </a:spcAft>
                <a:defRPr sz="2800">
                  <a:solidFill>
                    <a:schemeClr val="tx1"/>
                  </a:solidFill>
                  <a:latin typeface="Bookman Old Style" charset="0"/>
                  <a:ea typeface="ＭＳ Ｐゴシック" charset="0"/>
                </a:defRPr>
              </a:lvl8pPr>
              <a:lvl9pPr marL="3886200" indent="-228600" eaLnBrk="0" fontAlgn="base" hangingPunct="0">
                <a:spcBef>
                  <a:spcPct val="0"/>
                </a:spcBef>
                <a:spcAft>
                  <a:spcPct val="0"/>
                </a:spcAft>
                <a:defRPr sz="2800">
                  <a:solidFill>
                    <a:schemeClr val="tx1"/>
                  </a:solidFill>
                  <a:latin typeface="Bookman Old Style" charset="0"/>
                  <a:ea typeface="ＭＳ Ｐゴシック" charset="0"/>
                </a:defRPr>
              </a:lvl9pPr>
            </a:lstStyle>
            <a:p>
              <a:pPr eaLnBrk="1" hangingPunct="1"/>
              <a:r>
                <a:rPr lang="en-US" sz="1600">
                  <a:latin typeface="Arial Black" charset="0"/>
                </a:rPr>
                <a:t>C</a:t>
              </a:r>
            </a:p>
          </p:txBody>
        </p:sp>
        <p:sp>
          <p:nvSpPr>
            <p:cNvPr id="106509" name="Text Box 11"/>
            <p:cNvSpPr txBox="1">
              <a:spLocks noChangeArrowheads="1"/>
            </p:cNvSpPr>
            <p:nvPr/>
          </p:nvSpPr>
          <p:spPr bwMode="auto">
            <a:xfrm>
              <a:off x="5141912" y="4000500"/>
              <a:ext cx="34290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1"/>
                  </a:solidFill>
                  <a:latin typeface="Bookman Old Style" charset="0"/>
                  <a:ea typeface="ＭＳ Ｐゴシック" charset="0"/>
                  <a:cs typeface="ＭＳ Ｐゴシック" charset="0"/>
                </a:defRPr>
              </a:lvl1pPr>
              <a:lvl2pPr marL="742950" indent="-285750">
                <a:defRPr sz="2800">
                  <a:solidFill>
                    <a:schemeClr val="tx1"/>
                  </a:solidFill>
                  <a:latin typeface="Bookman Old Style" charset="0"/>
                  <a:ea typeface="ＭＳ Ｐゴシック" charset="0"/>
                </a:defRPr>
              </a:lvl2pPr>
              <a:lvl3pPr marL="1143000" indent="-228600">
                <a:defRPr sz="2800">
                  <a:solidFill>
                    <a:schemeClr val="tx1"/>
                  </a:solidFill>
                  <a:latin typeface="Bookman Old Style" charset="0"/>
                  <a:ea typeface="ＭＳ Ｐゴシック" charset="0"/>
                </a:defRPr>
              </a:lvl3pPr>
              <a:lvl4pPr marL="1600200" indent="-228600">
                <a:defRPr sz="2800">
                  <a:solidFill>
                    <a:schemeClr val="tx1"/>
                  </a:solidFill>
                  <a:latin typeface="Bookman Old Style" charset="0"/>
                  <a:ea typeface="ＭＳ Ｐゴシック" charset="0"/>
                </a:defRPr>
              </a:lvl4pPr>
              <a:lvl5pPr marL="2057400" indent="-228600">
                <a:defRPr sz="2800">
                  <a:solidFill>
                    <a:schemeClr val="tx1"/>
                  </a:solidFill>
                  <a:latin typeface="Bookman Old Style" charset="0"/>
                  <a:ea typeface="ＭＳ Ｐゴシック" charset="0"/>
                </a:defRPr>
              </a:lvl5pPr>
              <a:lvl6pPr marL="2514600" indent="-228600" eaLnBrk="0" fontAlgn="base" hangingPunct="0">
                <a:spcBef>
                  <a:spcPct val="0"/>
                </a:spcBef>
                <a:spcAft>
                  <a:spcPct val="0"/>
                </a:spcAft>
                <a:defRPr sz="2800">
                  <a:solidFill>
                    <a:schemeClr val="tx1"/>
                  </a:solidFill>
                  <a:latin typeface="Bookman Old Style" charset="0"/>
                  <a:ea typeface="ＭＳ Ｐゴシック" charset="0"/>
                </a:defRPr>
              </a:lvl6pPr>
              <a:lvl7pPr marL="2971800" indent="-228600" eaLnBrk="0" fontAlgn="base" hangingPunct="0">
                <a:spcBef>
                  <a:spcPct val="0"/>
                </a:spcBef>
                <a:spcAft>
                  <a:spcPct val="0"/>
                </a:spcAft>
                <a:defRPr sz="2800">
                  <a:solidFill>
                    <a:schemeClr val="tx1"/>
                  </a:solidFill>
                  <a:latin typeface="Bookman Old Style" charset="0"/>
                  <a:ea typeface="ＭＳ Ｐゴシック" charset="0"/>
                </a:defRPr>
              </a:lvl7pPr>
              <a:lvl8pPr marL="3429000" indent="-228600" eaLnBrk="0" fontAlgn="base" hangingPunct="0">
                <a:spcBef>
                  <a:spcPct val="0"/>
                </a:spcBef>
                <a:spcAft>
                  <a:spcPct val="0"/>
                </a:spcAft>
                <a:defRPr sz="2800">
                  <a:solidFill>
                    <a:schemeClr val="tx1"/>
                  </a:solidFill>
                  <a:latin typeface="Bookman Old Style" charset="0"/>
                  <a:ea typeface="ＭＳ Ｐゴシック" charset="0"/>
                </a:defRPr>
              </a:lvl8pPr>
              <a:lvl9pPr marL="3886200" indent="-228600" eaLnBrk="0" fontAlgn="base" hangingPunct="0">
                <a:spcBef>
                  <a:spcPct val="0"/>
                </a:spcBef>
                <a:spcAft>
                  <a:spcPct val="0"/>
                </a:spcAft>
                <a:defRPr sz="2800">
                  <a:solidFill>
                    <a:schemeClr val="tx1"/>
                  </a:solidFill>
                  <a:latin typeface="Bookman Old Style" charset="0"/>
                  <a:ea typeface="ＭＳ Ｐゴシック" charset="0"/>
                </a:defRPr>
              </a:lvl9pPr>
            </a:lstStyle>
            <a:p>
              <a:pPr eaLnBrk="1" hangingPunct="1"/>
              <a:r>
                <a:rPr lang="en-US" sz="1600">
                  <a:latin typeface="Arial Black" charset="0"/>
                </a:rPr>
                <a:t>B</a:t>
              </a:r>
            </a:p>
          </p:txBody>
        </p:sp>
        <p:sp>
          <p:nvSpPr>
            <p:cNvPr id="106510" name="Text Box 12"/>
            <p:cNvSpPr txBox="1">
              <a:spLocks noChangeArrowheads="1"/>
            </p:cNvSpPr>
            <p:nvPr/>
          </p:nvSpPr>
          <p:spPr bwMode="auto">
            <a:xfrm>
              <a:off x="5827712" y="4229100"/>
              <a:ext cx="34290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1"/>
                  </a:solidFill>
                  <a:latin typeface="Bookman Old Style" charset="0"/>
                  <a:ea typeface="ＭＳ Ｐゴシック" charset="0"/>
                  <a:cs typeface="ＭＳ Ｐゴシック" charset="0"/>
                </a:defRPr>
              </a:lvl1pPr>
              <a:lvl2pPr marL="742950" indent="-285750">
                <a:defRPr sz="2800">
                  <a:solidFill>
                    <a:schemeClr val="tx1"/>
                  </a:solidFill>
                  <a:latin typeface="Bookman Old Style" charset="0"/>
                  <a:ea typeface="ＭＳ Ｐゴシック" charset="0"/>
                </a:defRPr>
              </a:lvl2pPr>
              <a:lvl3pPr marL="1143000" indent="-228600">
                <a:defRPr sz="2800">
                  <a:solidFill>
                    <a:schemeClr val="tx1"/>
                  </a:solidFill>
                  <a:latin typeface="Bookman Old Style" charset="0"/>
                  <a:ea typeface="ＭＳ Ｐゴシック" charset="0"/>
                </a:defRPr>
              </a:lvl3pPr>
              <a:lvl4pPr marL="1600200" indent="-228600">
                <a:defRPr sz="2800">
                  <a:solidFill>
                    <a:schemeClr val="tx1"/>
                  </a:solidFill>
                  <a:latin typeface="Bookman Old Style" charset="0"/>
                  <a:ea typeface="ＭＳ Ｐゴシック" charset="0"/>
                </a:defRPr>
              </a:lvl4pPr>
              <a:lvl5pPr marL="2057400" indent="-228600">
                <a:defRPr sz="2800">
                  <a:solidFill>
                    <a:schemeClr val="tx1"/>
                  </a:solidFill>
                  <a:latin typeface="Bookman Old Style" charset="0"/>
                  <a:ea typeface="ＭＳ Ｐゴシック" charset="0"/>
                </a:defRPr>
              </a:lvl5pPr>
              <a:lvl6pPr marL="2514600" indent="-228600" eaLnBrk="0" fontAlgn="base" hangingPunct="0">
                <a:spcBef>
                  <a:spcPct val="0"/>
                </a:spcBef>
                <a:spcAft>
                  <a:spcPct val="0"/>
                </a:spcAft>
                <a:defRPr sz="2800">
                  <a:solidFill>
                    <a:schemeClr val="tx1"/>
                  </a:solidFill>
                  <a:latin typeface="Bookman Old Style" charset="0"/>
                  <a:ea typeface="ＭＳ Ｐゴシック" charset="0"/>
                </a:defRPr>
              </a:lvl6pPr>
              <a:lvl7pPr marL="2971800" indent="-228600" eaLnBrk="0" fontAlgn="base" hangingPunct="0">
                <a:spcBef>
                  <a:spcPct val="0"/>
                </a:spcBef>
                <a:spcAft>
                  <a:spcPct val="0"/>
                </a:spcAft>
                <a:defRPr sz="2800">
                  <a:solidFill>
                    <a:schemeClr val="tx1"/>
                  </a:solidFill>
                  <a:latin typeface="Bookman Old Style" charset="0"/>
                  <a:ea typeface="ＭＳ Ｐゴシック" charset="0"/>
                </a:defRPr>
              </a:lvl7pPr>
              <a:lvl8pPr marL="3429000" indent="-228600" eaLnBrk="0" fontAlgn="base" hangingPunct="0">
                <a:spcBef>
                  <a:spcPct val="0"/>
                </a:spcBef>
                <a:spcAft>
                  <a:spcPct val="0"/>
                </a:spcAft>
                <a:defRPr sz="2800">
                  <a:solidFill>
                    <a:schemeClr val="tx1"/>
                  </a:solidFill>
                  <a:latin typeface="Bookman Old Style" charset="0"/>
                  <a:ea typeface="ＭＳ Ｐゴシック" charset="0"/>
                </a:defRPr>
              </a:lvl8pPr>
              <a:lvl9pPr marL="3886200" indent="-228600" eaLnBrk="0" fontAlgn="base" hangingPunct="0">
                <a:spcBef>
                  <a:spcPct val="0"/>
                </a:spcBef>
                <a:spcAft>
                  <a:spcPct val="0"/>
                </a:spcAft>
                <a:defRPr sz="2800">
                  <a:solidFill>
                    <a:schemeClr val="tx1"/>
                  </a:solidFill>
                  <a:latin typeface="Bookman Old Style" charset="0"/>
                  <a:ea typeface="ＭＳ Ｐゴシック" charset="0"/>
                </a:defRPr>
              </a:lvl9pPr>
            </a:lstStyle>
            <a:p>
              <a:pPr eaLnBrk="1" hangingPunct="1"/>
              <a:r>
                <a:rPr lang="en-US" sz="1600">
                  <a:latin typeface="Arial Black" charset="0"/>
                </a:rPr>
                <a:t>A</a:t>
              </a:r>
            </a:p>
          </p:txBody>
        </p:sp>
        <p:sp>
          <p:nvSpPr>
            <p:cNvPr id="106511" name="Line 13"/>
            <p:cNvSpPr>
              <a:spLocks noChangeShapeType="1"/>
            </p:cNvSpPr>
            <p:nvPr/>
          </p:nvSpPr>
          <p:spPr bwMode="auto">
            <a:xfrm>
              <a:off x="6742112" y="4343400"/>
              <a:ext cx="114300" cy="22860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512" name="Line 14"/>
            <p:cNvSpPr>
              <a:spLocks noChangeShapeType="1"/>
            </p:cNvSpPr>
            <p:nvPr/>
          </p:nvSpPr>
          <p:spPr bwMode="auto">
            <a:xfrm flipH="1">
              <a:off x="2284412" y="4343400"/>
              <a:ext cx="114300" cy="22860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513" name="Text Box 15"/>
            <p:cNvSpPr txBox="1">
              <a:spLocks noChangeArrowheads="1"/>
            </p:cNvSpPr>
            <p:nvPr/>
          </p:nvSpPr>
          <p:spPr bwMode="auto">
            <a:xfrm>
              <a:off x="3541712" y="4000500"/>
              <a:ext cx="34290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1"/>
                  </a:solidFill>
                  <a:latin typeface="Bookman Old Style" charset="0"/>
                  <a:ea typeface="ＭＳ Ｐゴシック" charset="0"/>
                  <a:cs typeface="ＭＳ Ｐゴシック" charset="0"/>
                </a:defRPr>
              </a:lvl1pPr>
              <a:lvl2pPr marL="742950" indent="-285750">
                <a:defRPr sz="2800">
                  <a:solidFill>
                    <a:schemeClr val="tx1"/>
                  </a:solidFill>
                  <a:latin typeface="Bookman Old Style" charset="0"/>
                  <a:ea typeface="ＭＳ Ｐゴシック" charset="0"/>
                </a:defRPr>
              </a:lvl2pPr>
              <a:lvl3pPr marL="1143000" indent="-228600">
                <a:defRPr sz="2800">
                  <a:solidFill>
                    <a:schemeClr val="tx1"/>
                  </a:solidFill>
                  <a:latin typeface="Bookman Old Style" charset="0"/>
                  <a:ea typeface="ＭＳ Ｐゴシック" charset="0"/>
                </a:defRPr>
              </a:lvl3pPr>
              <a:lvl4pPr marL="1600200" indent="-228600">
                <a:defRPr sz="2800">
                  <a:solidFill>
                    <a:schemeClr val="tx1"/>
                  </a:solidFill>
                  <a:latin typeface="Bookman Old Style" charset="0"/>
                  <a:ea typeface="ＭＳ Ｐゴシック" charset="0"/>
                </a:defRPr>
              </a:lvl4pPr>
              <a:lvl5pPr marL="2057400" indent="-228600">
                <a:defRPr sz="2800">
                  <a:solidFill>
                    <a:schemeClr val="tx1"/>
                  </a:solidFill>
                  <a:latin typeface="Bookman Old Style" charset="0"/>
                  <a:ea typeface="ＭＳ Ｐゴシック" charset="0"/>
                </a:defRPr>
              </a:lvl5pPr>
              <a:lvl6pPr marL="2514600" indent="-228600" eaLnBrk="0" fontAlgn="base" hangingPunct="0">
                <a:spcBef>
                  <a:spcPct val="0"/>
                </a:spcBef>
                <a:spcAft>
                  <a:spcPct val="0"/>
                </a:spcAft>
                <a:defRPr sz="2800">
                  <a:solidFill>
                    <a:schemeClr val="tx1"/>
                  </a:solidFill>
                  <a:latin typeface="Bookman Old Style" charset="0"/>
                  <a:ea typeface="ＭＳ Ｐゴシック" charset="0"/>
                </a:defRPr>
              </a:lvl6pPr>
              <a:lvl7pPr marL="2971800" indent="-228600" eaLnBrk="0" fontAlgn="base" hangingPunct="0">
                <a:spcBef>
                  <a:spcPct val="0"/>
                </a:spcBef>
                <a:spcAft>
                  <a:spcPct val="0"/>
                </a:spcAft>
                <a:defRPr sz="2800">
                  <a:solidFill>
                    <a:schemeClr val="tx1"/>
                  </a:solidFill>
                  <a:latin typeface="Bookman Old Style" charset="0"/>
                  <a:ea typeface="ＭＳ Ｐゴシック" charset="0"/>
                </a:defRPr>
              </a:lvl7pPr>
              <a:lvl8pPr marL="3429000" indent="-228600" eaLnBrk="0" fontAlgn="base" hangingPunct="0">
                <a:spcBef>
                  <a:spcPct val="0"/>
                </a:spcBef>
                <a:spcAft>
                  <a:spcPct val="0"/>
                </a:spcAft>
                <a:defRPr sz="2800">
                  <a:solidFill>
                    <a:schemeClr val="tx1"/>
                  </a:solidFill>
                  <a:latin typeface="Bookman Old Style" charset="0"/>
                  <a:ea typeface="ＭＳ Ｐゴシック" charset="0"/>
                </a:defRPr>
              </a:lvl8pPr>
              <a:lvl9pPr marL="3886200" indent="-228600" eaLnBrk="0" fontAlgn="base" hangingPunct="0">
                <a:spcBef>
                  <a:spcPct val="0"/>
                </a:spcBef>
                <a:spcAft>
                  <a:spcPct val="0"/>
                </a:spcAft>
                <a:defRPr sz="2800">
                  <a:solidFill>
                    <a:schemeClr val="tx1"/>
                  </a:solidFill>
                  <a:latin typeface="Bookman Old Style" charset="0"/>
                  <a:ea typeface="ＭＳ Ｐゴシック" charset="0"/>
                </a:defRPr>
              </a:lvl9pPr>
            </a:lstStyle>
            <a:p>
              <a:pPr eaLnBrk="1" hangingPunct="1"/>
              <a:r>
                <a:rPr lang="en-US" sz="1600">
                  <a:latin typeface="Arial Black" charset="0"/>
                </a:rPr>
                <a:t>D</a:t>
              </a:r>
            </a:p>
          </p:txBody>
        </p:sp>
        <p:sp>
          <p:nvSpPr>
            <p:cNvPr id="106514" name="Text Box 16"/>
            <p:cNvSpPr txBox="1">
              <a:spLocks noChangeArrowheads="1"/>
            </p:cNvSpPr>
            <p:nvPr/>
          </p:nvSpPr>
          <p:spPr bwMode="auto">
            <a:xfrm>
              <a:off x="2855912" y="4229100"/>
              <a:ext cx="34290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1"/>
                  </a:solidFill>
                  <a:latin typeface="Bookman Old Style" charset="0"/>
                  <a:ea typeface="ＭＳ Ｐゴシック" charset="0"/>
                  <a:cs typeface="ＭＳ Ｐゴシック" charset="0"/>
                </a:defRPr>
              </a:lvl1pPr>
              <a:lvl2pPr marL="742950" indent="-285750">
                <a:defRPr sz="2800">
                  <a:solidFill>
                    <a:schemeClr val="tx1"/>
                  </a:solidFill>
                  <a:latin typeface="Bookman Old Style" charset="0"/>
                  <a:ea typeface="ＭＳ Ｐゴシック" charset="0"/>
                </a:defRPr>
              </a:lvl2pPr>
              <a:lvl3pPr marL="1143000" indent="-228600">
                <a:defRPr sz="2800">
                  <a:solidFill>
                    <a:schemeClr val="tx1"/>
                  </a:solidFill>
                  <a:latin typeface="Bookman Old Style" charset="0"/>
                  <a:ea typeface="ＭＳ Ｐゴシック" charset="0"/>
                </a:defRPr>
              </a:lvl3pPr>
              <a:lvl4pPr marL="1600200" indent="-228600">
                <a:defRPr sz="2800">
                  <a:solidFill>
                    <a:schemeClr val="tx1"/>
                  </a:solidFill>
                  <a:latin typeface="Bookman Old Style" charset="0"/>
                  <a:ea typeface="ＭＳ Ｐゴシック" charset="0"/>
                </a:defRPr>
              </a:lvl4pPr>
              <a:lvl5pPr marL="2057400" indent="-228600">
                <a:defRPr sz="2800">
                  <a:solidFill>
                    <a:schemeClr val="tx1"/>
                  </a:solidFill>
                  <a:latin typeface="Bookman Old Style" charset="0"/>
                  <a:ea typeface="ＭＳ Ｐゴシック" charset="0"/>
                </a:defRPr>
              </a:lvl5pPr>
              <a:lvl6pPr marL="2514600" indent="-228600" eaLnBrk="0" fontAlgn="base" hangingPunct="0">
                <a:spcBef>
                  <a:spcPct val="0"/>
                </a:spcBef>
                <a:spcAft>
                  <a:spcPct val="0"/>
                </a:spcAft>
                <a:defRPr sz="2800">
                  <a:solidFill>
                    <a:schemeClr val="tx1"/>
                  </a:solidFill>
                  <a:latin typeface="Bookman Old Style" charset="0"/>
                  <a:ea typeface="ＭＳ Ｐゴシック" charset="0"/>
                </a:defRPr>
              </a:lvl6pPr>
              <a:lvl7pPr marL="2971800" indent="-228600" eaLnBrk="0" fontAlgn="base" hangingPunct="0">
                <a:spcBef>
                  <a:spcPct val="0"/>
                </a:spcBef>
                <a:spcAft>
                  <a:spcPct val="0"/>
                </a:spcAft>
                <a:defRPr sz="2800">
                  <a:solidFill>
                    <a:schemeClr val="tx1"/>
                  </a:solidFill>
                  <a:latin typeface="Bookman Old Style" charset="0"/>
                  <a:ea typeface="ＭＳ Ｐゴシック" charset="0"/>
                </a:defRPr>
              </a:lvl7pPr>
              <a:lvl8pPr marL="3429000" indent="-228600" eaLnBrk="0" fontAlgn="base" hangingPunct="0">
                <a:spcBef>
                  <a:spcPct val="0"/>
                </a:spcBef>
                <a:spcAft>
                  <a:spcPct val="0"/>
                </a:spcAft>
                <a:defRPr sz="2800">
                  <a:solidFill>
                    <a:schemeClr val="tx1"/>
                  </a:solidFill>
                  <a:latin typeface="Bookman Old Style" charset="0"/>
                  <a:ea typeface="ＭＳ Ｐゴシック" charset="0"/>
                </a:defRPr>
              </a:lvl8pPr>
              <a:lvl9pPr marL="3886200" indent="-228600" eaLnBrk="0" fontAlgn="base" hangingPunct="0">
                <a:spcBef>
                  <a:spcPct val="0"/>
                </a:spcBef>
                <a:spcAft>
                  <a:spcPct val="0"/>
                </a:spcAft>
                <a:defRPr sz="2800">
                  <a:solidFill>
                    <a:schemeClr val="tx1"/>
                  </a:solidFill>
                  <a:latin typeface="Bookman Old Style" charset="0"/>
                  <a:ea typeface="ＭＳ Ｐゴシック" charset="0"/>
                </a:defRPr>
              </a:lvl9pPr>
            </a:lstStyle>
            <a:p>
              <a:pPr eaLnBrk="1" hangingPunct="1"/>
              <a:r>
                <a:rPr lang="en-US" sz="1600">
                  <a:latin typeface="Arial Black" charset="0"/>
                </a:rPr>
                <a:t>F</a:t>
              </a:r>
            </a:p>
          </p:txBody>
        </p:sp>
        <p:sp>
          <p:nvSpPr>
            <p:cNvPr id="106515" name="Line 17"/>
            <p:cNvSpPr>
              <a:spLocks noChangeShapeType="1"/>
            </p:cNvSpPr>
            <p:nvPr/>
          </p:nvSpPr>
          <p:spPr bwMode="auto">
            <a:xfrm>
              <a:off x="4113212" y="2971800"/>
              <a:ext cx="0" cy="160020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516" name="Line 18"/>
            <p:cNvSpPr>
              <a:spLocks noChangeShapeType="1"/>
            </p:cNvSpPr>
            <p:nvPr/>
          </p:nvSpPr>
          <p:spPr bwMode="auto">
            <a:xfrm>
              <a:off x="4456112" y="2400300"/>
              <a:ext cx="114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106498" name="Rectangle 20"/>
          <p:cNvSpPr>
            <a:spLocks noChangeArrowheads="1"/>
          </p:cNvSpPr>
          <p:nvPr/>
        </p:nvSpPr>
        <p:spPr bwMode="auto">
          <a:xfrm>
            <a:off x="1781175" y="4721225"/>
            <a:ext cx="672465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a:latin typeface="Calibri" charset="0"/>
              </a:rPr>
              <a:t>Figure:  Distribution of Achievement in Traditional Classrooms </a:t>
            </a:r>
          </a:p>
        </p:txBody>
      </p:sp>
      <p:sp>
        <p:nvSpPr>
          <p:cNvPr id="106499" name="Rectangle 22"/>
          <p:cNvSpPr>
            <a:spLocks noChangeArrowheads="1"/>
          </p:cNvSpPr>
          <p:nvPr/>
        </p:nvSpPr>
        <p:spPr bwMode="auto">
          <a:xfrm>
            <a:off x="1911350" y="5972175"/>
            <a:ext cx="66865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a:latin typeface="Calibri" charset="0"/>
              </a:rPr>
              <a:t>Recreated from Guskey, 2010</a:t>
            </a:r>
          </a:p>
        </p:txBody>
      </p:sp>
    </p:spTree>
    <p:extLst>
      <p:ext uri="{BB962C8B-B14F-4D97-AF65-F5344CB8AC3E}">
        <p14:creationId xmlns:p14="http://schemas.microsoft.com/office/powerpoint/2010/main" val="4861246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521" name="Group 34"/>
          <p:cNvGrpSpPr>
            <a:grpSpLocks/>
          </p:cNvGrpSpPr>
          <p:nvPr/>
        </p:nvGrpSpPr>
        <p:grpSpPr bwMode="auto">
          <a:xfrm>
            <a:off x="5510213" y="941388"/>
            <a:ext cx="4498975" cy="3856037"/>
            <a:chOff x="2290780" y="1112838"/>
            <a:chExt cx="4572000" cy="3802062"/>
          </a:xfrm>
        </p:grpSpPr>
        <p:sp>
          <p:nvSpPr>
            <p:cNvPr id="107543" name="Line 17"/>
            <p:cNvSpPr>
              <a:spLocks noChangeShapeType="1"/>
            </p:cNvSpPr>
            <p:nvPr/>
          </p:nvSpPr>
          <p:spPr bwMode="auto">
            <a:xfrm>
              <a:off x="2290780" y="4914900"/>
              <a:ext cx="45720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7544" name="Arc 18"/>
            <p:cNvSpPr>
              <a:spLocks/>
            </p:cNvSpPr>
            <p:nvPr/>
          </p:nvSpPr>
          <p:spPr bwMode="auto">
            <a:xfrm flipV="1">
              <a:off x="2405080" y="3170238"/>
              <a:ext cx="1714500" cy="14859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28575" cap="rnd">
              <a:solidFill>
                <a:srgbClr val="000000"/>
              </a:solidFill>
              <a:prstDash val="sysDot"/>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7545" name="Arc 19"/>
            <p:cNvSpPr>
              <a:spLocks/>
            </p:cNvSpPr>
            <p:nvPr/>
          </p:nvSpPr>
          <p:spPr bwMode="auto">
            <a:xfrm flipH="1" flipV="1">
              <a:off x="4919680" y="3170238"/>
              <a:ext cx="1836738" cy="1516062"/>
            </a:xfrm>
            <a:custGeom>
              <a:avLst/>
              <a:gdLst>
                <a:gd name="T0" fmla="*/ 0 w 23192"/>
                <a:gd name="T1" fmla="*/ 2147483647 h 21600"/>
                <a:gd name="T2" fmla="*/ 2147483647 w 23192"/>
                <a:gd name="T3" fmla="*/ 2147483647 h 21600"/>
                <a:gd name="T4" fmla="*/ 2147483647 w 23192"/>
                <a:gd name="T5" fmla="*/ 2147483647 h 21600"/>
                <a:gd name="T6" fmla="*/ 0 60000 65536"/>
                <a:gd name="T7" fmla="*/ 0 60000 65536"/>
                <a:gd name="T8" fmla="*/ 0 60000 65536"/>
                <a:gd name="T9" fmla="*/ 0 w 23192"/>
                <a:gd name="T10" fmla="*/ 0 h 21600"/>
                <a:gd name="T11" fmla="*/ 23192 w 23192"/>
                <a:gd name="T12" fmla="*/ 21600 h 21600"/>
              </a:gdLst>
              <a:ahLst/>
              <a:cxnLst>
                <a:cxn ang="T6">
                  <a:pos x="T0" y="T1"/>
                </a:cxn>
                <a:cxn ang="T7">
                  <a:pos x="T2" y="T3"/>
                </a:cxn>
                <a:cxn ang="T8">
                  <a:pos x="T4" y="T5"/>
                </a:cxn>
              </a:cxnLst>
              <a:rect l="T9" t="T10" r="T11" b="T12"/>
              <a:pathLst>
                <a:path w="23192" h="21600" fill="none" extrusionOk="0">
                  <a:moveTo>
                    <a:pt x="-1" y="58"/>
                  </a:moveTo>
                  <a:cubicBezTo>
                    <a:pt x="529" y="19"/>
                    <a:pt x="1060" y="-1"/>
                    <a:pt x="1592" y="-1"/>
                  </a:cubicBezTo>
                  <a:cubicBezTo>
                    <a:pt x="13521" y="-1"/>
                    <a:pt x="23192" y="9670"/>
                    <a:pt x="23192" y="21600"/>
                  </a:cubicBezTo>
                </a:path>
                <a:path w="23192" h="21600" stroke="0" extrusionOk="0">
                  <a:moveTo>
                    <a:pt x="-1" y="58"/>
                  </a:moveTo>
                  <a:cubicBezTo>
                    <a:pt x="529" y="19"/>
                    <a:pt x="1060" y="-1"/>
                    <a:pt x="1592" y="-1"/>
                  </a:cubicBezTo>
                  <a:cubicBezTo>
                    <a:pt x="13521" y="-1"/>
                    <a:pt x="23192" y="9670"/>
                    <a:pt x="23192" y="21600"/>
                  </a:cubicBezTo>
                  <a:lnTo>
                    <a:pt x="1592" y="21600"/>
                  </a:lnTo>
                  <a:lnTo>
                    <a:pt x="-1" y="58"/>
                  </a:lnTo>
                  <a:close/>
                </a:path>
              </a:pathLst>
            </a:custGeom>
            <a:noFill/>
            <a:ln w="28575" cap="rnd">
              <a:solidFill>
                <a:srgbClr val="000000"/>
              </a:solidFill>
              <a:prstDash val="sysDot"/>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7546" name="Arc 20"/>
            <p:cNvSpPr>
              <a:spLocks/>
            </p:cNvSpPr>
            <p:nvPr/>
          </p:nvSpPr>
          <p:spPr bwMode="auto">
            <a:xfrm flipH="1">
              <a:off x="4119580" y="2713038"/>
              <a:ext cx="342900" cy="523875"/>
            </a:xfrm>
            <a:custGeom>
              <a:avLst/>
              <a:gdLst>
                <a:gd name="T0" fmla="*/ 0 w 21600"/>
                <a:gd name="T1" fmla="*/ 0 h 24787"/>
                <a:gd name="T2" fmla="*/ 2147483647 w 21600"/>
                <a:gd name="T3" fmla="*/ 2147483647 h 24787"/>
                <a:gd name="T4" fmla="*/ 0 w 21600"/>
                <a:gd name="T5" fmla="*/ 2147483647 h 24787"/>
                <a:gd name="T6" fmla="*/ 0 60000 65536"/>
                <a:gd name="T7" fmla="*/ 0 60000 65536"/>
                <a:gd name="T8" fmla="*/ 0 60000 65536"/>
                <a:gd name="T9" fmla="*/ 0 w 21600"/>
                <a:gd name="T10" fmla="*/ 0 h 24787"/>
                <a:gd name="T11" fmla="*/ 21600 w 21600"/>
                <a:gd name="T12" fmla="*/ 24787 h 24787"/>
              </a:gdLst>
              <a:ahLst/>
              <a:cxnLst>
                <a:cxn ang="T6">
                  <a:pos x="T0" y="T1"/>
                </a:cxn>
                <a:cxn ang="T7">
                  <a:pos x="T2" y="T3"/>
                </a:cxn>
                <a:cxn ang="T8">
                  <a:pos x="T4" y="T5"/>
                </a:cxn>
              </a:cxnLst>
              <a:rect l="T9" t="T10" r="T11" b="T12"/>
              <a:pathLst>
                <a:path w="21600" h="24787" fill="none" extrusionOk="0">
                  <a:moveTo>
                    <a:pt x="0" y="-1"/>
                  </a:moveTo>
                  <a:cubicBezTo>
                    <a:pt x="11929" y="0"/>
                    <a:pt x="21600" y="9670"/>
                    <a:pt x="21600" y="21600"/>
                  </a:cubicBezTo>
                  <a:cubicBezTo>
                    <a:pt x="21600" y="22666"/>
                    <a:pt x="21520" y="23731"/>
                    <a:pt x="21363" y="24786"/>
                  </a:cubicBezTo>
                </a:path>
                <a:path w="21600" h="24787" stroke="0" extrusionOk="0">
                  <a:moveTo>
                    <a:pt x="0" y="-1"/>
                  </a:moveTo>
                  <a:cubicBezTo>
                    <a:pt x="11929" y="0"/>
                    <a:pt x="21600" y="9670"/>
                    <a:pt x="21600" y="21600"/>
                  </a:cubicBezTo>
                  <a:cubicBezTo>
                    <a:pt x="21600" y="22666"/>
                    <a:pt x="21520" y="23731"/>
                    <a:pt x="21363" y="24786"/>
                  </a:cubicBezTo>
                  <a:lnTo>
                    <a:pt x="0" y="21600"/>
                  </a:lnTo>
                  <a:lnTo>
                    <a:pt x="0" y="-1"/>
                  </a:lnTo>
                  <a:close/>
                </a:path>
              </a:pathLst>
            </a:custGeom>
            <a:noFill/>
            <a:ln w="28575" cap="rnd">
              <a:solidFill>
                <a:srgbClr val="000000"/>
              </a:solidFill>
              <a:prstDash val="sysDot"/>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7547" name="Arc 21"/>
            <p:cNvSpPr>
              <a:spLocks/>
            </p:cNvSpPr>
            <p:nvPr/>
          </p:nvSpPr>
          <p:spPr bwMode="auto">
            <a:xfrm>
              <a:off x="4576780" y="2713038"/>
              <a:ext cx="342900" cy="5715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28575" cap="rnd">
              <a:solidFill>
                <a:srgbClr val="000000"/>
              </a:solidFill>
              <a:prstDash val="sysDot"/>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7548" name="Line 22"/>
            <p:cNvSpPr>
              <a:spLocks noChangeShapeType="1"/>
            </p:cNvSpPr>
            <p:nvPr/>
          </p:nvSpPr>
          <p:spPr bwMode="auto">
            <a:xfrm>
              <a:off x="4919680" y="3657600"/>
              <a:ext cx="0" cy="122713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7549" name="Line 23"/>
            <p:cNvSpPr>
              <a:spLocks noChangeShapeType="1"/>
            </p:cNvSpPr>
            <p:nvPr/>
          </p:nvSpPr>
          <p:spPr bwMode="auto">
            <a:xfrm>
              <a:off x="5719780" y="1143000"/>
              <a:ext cx="0" cy="377190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7550" name="Text Box 24"/>
            <p:cNvSpPr txBox="1">
              <a:spLocks noChangeArrowheads="1"/>
            </p:cNvSpPr>
            <p:nvPr/>
          </p:nvSpPr>
          <p:spPr bwMode="auto">
            <a:xfrm>
              <a:off x="4462480" y="4343400"/>
              <a:ext cx="342900" cy="342900"/>
            </a:xfrm>
            <a:prstGeom prst="rect">
              <a:avLst/>
            </a:prstGeom>
            <a:solidFill>
              <a:srgbClr val="FFFFFF"/>
            </a:solidFill>
            <a:ln w="9525">
              <a:solidFill>
                <a:srgbClr val="FFFFFF"/>
              </a:solidFill>
              <a:miter lim="800000"/>
              <a:headEnd/>
              <a:tailEnd/>
            </a:ln>
          </p:spPr>
          <p:txBody>
            <a:bodyPr/>
            <a:lstStyle>
              <a:lvl1pPr>
                <a:defRPr sz="2800">
                  <a:solidFill>
                    <a:schemeClr val="tx1"/>
                  </a:solidFill>
                  <a:latin typeface="Bookman Old Style" charset="0"/>
                  <a:ea typeface="ＭＳ Ｐゴシック" charset="0"/>
                  <a:cs typeface="ＭＳ Ｐゴシック" charset="0"/>
                </a:defRPr>
              </a:lvl1pPr>
              <a:lvl2pPr marL="742950" indent="-285750">
                <a:defRPr sz="2800">
                  <a:solidFill>
                    <a:schemeClr val="tx1"/>
                  </a:solidFill>
                  <a:latin typeface="Bookman Old Style" charset="0"/>
                  <a:ea typeface="ＭＳ Ｐゴシック" charset="0"/>
                </a:defRPr>
              </a:lvl2pPr>
              <a:lvl3pPr marL="1143000" indent="-228600">
                <a:defRPr sz="2800">
                  <a:solidFill>
                    <a:schemeClr val="tx1"/>
                  </a:solidFill>
                  <a:latin typeface="Bookman Old Style" charset="0"/>
                  <a:ea typeface="ＭＳ Ｐゴシック" charset="0"/>
                </a:defRPr>
              </a:lvl3pPr>
              <a:lvl4pPr marL="1600200" indent="-228600">
                <a:defRPr sz="2800">
                  <a:solidFill>
                    <a:schemeClr val="tx1"/>
                  </a:solidFill>
                  <a:latin typeface="Bookman Old Style" charset="0"/>
                  <a:ea typeface="ＭＳ Ｐゴシック" charset="0"/>
                </a:defRPr>
              </a:lvl4pPr>
              <a:lvl5pPr marL="2057400" indent="-228600">
                <a:defRPr sz="2800">
                  <a:solidFill>
                    <a:schemeClr val="tx1"/>
                  </a:solidFill>
                  <a:latin typeface="Bookman Old Style" charset="0"/>
                  <a:ea typeface="ＭＳ Ｐゴシック" charset="0"/>
                </a:defRPr>
              </a:lvl5pPr>
              <a:lvl6pPr marL="2514600" indent="-228600" eaLnBrk="0" fontAlgn="base" hangingPunct="0">
                <a:spcBef>
                  <a:spcPct val="0"/>
                </a:spcBef>
                <a:spcAft>
                  <a:spcPct val="0"/>
                </a:spcAft>
                <a:defRPr sz="2800">
                  <a:solidFill>
                    <a:schemeClr val="tx1"/>
                  </a:solidFill>
                  <a:latin typeface="Bookman Old Style" charset="0"/>
                  <a:ea typeface="ＭＳ Ｐゴシック" charset="0"/>
                </a:defRPr>
              </a:lvl6pPr>
              <a:lvl7pPr marL="2971800" indent="-228600" eaLnBrk="0" fontAlgn="base" hangingPunct="0">
                <a:spcBef>
                  <a:spcPct val="0"/>
                </a:spcBef>
                <a:spcAft>
                  <a:spcPct val="0"/>
                </a:spcAft>
                <a:defRPr sz="2800">
                  <a:solidFill>
                    <a:schemeClr val="tx1"/>
                  </a:solidFill>
                  <a:latin typeface="Bookman Old Style" charset="0"/>
                  <a:ea typeface="ＭＳ Ｐゴシック" charset="0"/>
                </a:defRPr>
              </a:lvl7pPr>
              <a:lvl8pPr marL="3429000" indent="-228600" eaLnBrk="0" fontAlgn="base" hangingPunct="0">
                <a:spcBef>
                  <a:spcPct val="0"/>
                </a:spcBef>
                <a:spcAft>
                  <a:spcPct val="0"/>
                </a:spcAft>
                <a:defRPr sz="2800">
                  <a:solidFill>
                    <a:schemeClr val="tx1"/>
                  </a:solidFill>
                  <a:latin typeface="Bookman Old Style" charset="0"/>
                  <a:ea typeface="ＭＳ Ｐゴシック" charset="0"/>
                </a:defRPr>
              </a:lvl8pPr>
              <a:lvl9pPr marL="3886200" indent="-228600" eaLnBrk="0" fontAlgn="base" hangingPunct="0">
                <a:spcBef>
                  <a:spcPct val="0"/>
                </a:spcBef>
                <a:spcAft>
                  <a:spcPct val="0"/>
                </a:spcAft>
                <a:defRPr sz="2800">
                  <a:solidFill>
                    <a:schemeClr val="tx1"/>
                  </a:solidFill>
                  <a:latin typeface="Bookman Old Style" charset="0"/>
                  <a:ea typeface="ＭＳ Ｐゴシック" charset="0"/>
                </a:defRPr>
              </a:lvl9pPr>
            </a:lstStyle>
            <a:p>
              <a:pPr eaLnBrk="1" hangingPunct="1"/>
              <a:r>
                <a:rPr lang="en-US" sz="1600">
                  <a:latin typeface="Arial Black" charset="0"/>
                </a:rPr>
                <a:t>C</a:t>
              </a:r>
            </a:p>
          </p:txBody>
        </p:sp>
        <p:sp>
          <p:nvSpPr>
            <p:cNvPr id="107551" name="Text Box 25"/>
            <p:cNvSpPr txBox="1">
              <a:spLocks noChangeArrowheads="1"/>
            </p:cNvSpPr>
            <p:nvPr/>
          </p:nvSpPr>
          <p:spPr bwMode="auto">
            <a:xfrm>
              <a:off x="5262580" y="3429000"/>
              <a:ext cx="34290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1"/>
                  </a:solidFill>
                  <a:latin typeface="Bookman Old Style" charset="0"/>
                  <a:ea typeface="ＭＳ Ｐゴシック" charset="0"/>
                  <a:cs typeface="ＭＳ Ｐゴシック" charset="0"/>
                </a:defRPr>
              </a:lvl1pPr>
              <a:lvl2pPr marL="742950" indent="-285750">
                <a:defRPr sz="2800">
                  <a:solidFill>
                    <a:schemeClr val="tx1"/>
                  </a:solidFill>
                  <a:latin typeface="Bookman Old Style" charset="0"/>
                  <a:ea typeface="ＭＳ Ｐゴシック" charset="0"/>
                </a:defRPr>
              </a:lvl2pPr>
              <a:lvl3pPr marL="1143000" indent="-228600">
                <a:defRPr sz="2800">
                  <a:solidFill>
                    <a:schemeClr val="tx1"/>
                  </a:solidFill>
                  <a:latin typeface="Bookman Old Style" charset="0"/>
                  <a:ea typeface="ＭＳ Ｐゴシック" charset="0"/>
                </a:defRPr>
              </a:lvl3pPr>
              <a:lvl4pPr marL="1600200" indent="-228600">
                <a:defRPr sz="2800">
                  <a:solidFill>
                    <a:schemeClr val="tx1"/>
                  </a:solidFill>
                  <a:latin typeface="Bookman Old Style" charset="0"/>
                  <a:ea typeface="ＭＳ Ｐゴシック" charset="0"/>
                </a:defRPr>
              </a:lvl4pPr>
              <a:lvl5pPr marL="2057400" indent="-228600">
                <a:defRPr sz="2800">
                  <a:solidFill>
                    <a:schemeClr val="tx1"/>
                  </a:solidFill>
                  <a:latin typeface="Bookman Old Style" charset="0"/>
                  <a:ea typeface="ＭＳ Ｐゴシック" charset="0"/>
                </a:defRPr>
              </a:lvl5pPr>
              <a:lvl6pPr marL="2514600" indent="-228600" eaLnBrk="0" fontAlgn="base" hangingPunct="0">
                <a:spcBef>
                  <a:spcPct val="0"/>
                </a:spcBef>
                <a:spcAft>
                  <a:spcPct val="0"/>
                </a:spcAft>
                <a:defRPr sz="2800">
                  <a:solidFill>
                    <a:schemeClr val="tx1"/>
                  </a:solidFill>
                  <a:latin typeface="Bookman Old Style" charset="0"/>
                  <a:ea typeface="ＭＳ Ｐゴシック" charset="0"/>
                </a:defRPr>
              </a:lvl6pPr>
              <a:lvl7pPr marL="2971800" indent="-228600" eaLnBrk="0" fontAlgn="base" hangingPunct="0">
                <a:spcBef>
                  <a:spcPct val="0"/>
                </a:spcBef>
                <a:spcAft>
                  <a:spcPct val="0"/>
                </a:spcAft>
                <a:defRPr sz="2800">
                  <a:solidFill>
                    <a:schemeClr val="tx1"/>
                  </a:solidFill>
                  <a:latin typeface="Bookman Old Style" charset="0"/>
                  <a:ea typeface="ＭＳ Ｐゴシック" charset="0"/>
                </a:defRPr>
              </a:lvl7pPr>
              <a:lvl8pPr marL="3429000" indent="-228600" eaLnBrk="0" fontAlgn="base" hangingPunct="0">
                <a:spcBef>
                  <a:spcPct val="0"/>
                </a:spcBef>
                <a:spcAft>
                  <a:spcPct val="0"/>
                </a:spcAft>
                <a:defRPr sz="2800">
                  <a:solidFill>
                    <a:schemeClr val="tx1"/>
                  </a:solidFill>
                  <a:latin typeface="Bookman Old Style" charset="0"/>
                  <a:ea typeface="ＭＳ Ｐゴシック" charset="0"/>
                </a:defRPr>
              </a:lvl8pPr>
              <a:lvl9pPr marL="3886200" indent="-228600" eaLnBrk="0" fontAlgn="base" hangingPunct="0">
                <a:spcBef>
                  <a:spcPct val="0"/>
                </a:spcBef>
                <a:spcAft>
                  <a:spcPct val="0"/>
                </a:spcAft>
                <a:defRPr sz="2800">
                  <a:solidFill>
                    <a:schemeClr val="tx1"/>
                  </a:solidFill>
                  <a:latin typeface="Bookman Old Style" charset="0"/>
                  <a:ea typeface="ＭＳ Ｐゴシック" charset="0"/>
                </a:defRPr>
              </a:lvl9pPr>
            </a:lstStyle>
            <a:p>
              <a:pPr eaLnBrk="1" hangingPunct="1"/>
              <a:r>
                <a:rPr lang="en-US" sz="1600">
                  <a:latin typeface="Arial Black" charset="0"/>
                </a:rPr>
                <a:t>B</a:t>
              </a:r>
            </a:p>
          </p:txBody>
        </p:sp>
        <p:sp>
          <p:nvSpPr>
            <p:cNvPr id="107552" name="Text Box 26"/>
            <p:cNvSpPr txBox="1">
              <a:spLocks noChangeArrowheads="1"/>
            </p:cNvSpPr>
            <p:nvPr/>
          </p:nvSpPr>
          <p:spPr bwMode="auto">
            <a:xfrm>
              <a:off x="5834080" y="3429000"/>
              <a:ext cx="34290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1"/>
                  </a:solidFill>
                  <a:latin typeface="Bookman Old Style" charset="0"/>
                  <a:ea typeface="ＭＳ Ｐゴシック" charset="0"/>
                  <a:cs typeface="ＭＳ Ｐゴシック" charset="0"/>
                </a:defRPr>
              </a:lvl1pPr>
              <a:lvl2pPr marL="742950" indent="-285750">
                <a:defRPr sz="2800">
                  <a:solidFill>
                    <a:schemeClr val="tx1"/>
                  </a:solidFill>
                  <a:latin typeface="Bookman Old Style" charset="0"/>
                  <a:ea typeface="ＭＳ Ｐゴシック" charset="0"/>
                </a:defRPr>
              </a:lvl2pPr>
              <a:lvl3pPr marL="1143000" indent="-228600">
                <a:defRPr sz="2800">
                  <a:solidFill>
                    <a:schemeClr val="tx1"/>
                  </a:solidFill>
                  <a:latin typeface="Bookman Old Style" charset="0"/>
                  <a:ea typeface="ＭＳ Ｐゴシック" charset="0"/>
                </a:defRPr>
              </a:lvl3pPr>
              <a:lvl4pPr marL="1600200" indent="-228600">
                <a:defRPr sz="2800">
                  <a:solidFill>
                    <a:schemeClr val="tx1"/>
                  </a:solidFill>
                  <a:latin typeface="Bookman Old Style" charset="0"/>
                  <a:ea typeface="ＭＳ Ｐゴシック" charset="0"/>
                </a:defRPr>
              </a:lvl4pPr>
              <a:lvl5pPr marL="2057400" indent="-228600">
                <a:defRPr sz="2800">
                  <a:solidFill>
                    <a:schemeClr val="tx1"/>
                  </a:solidFill>
                  <a:latin typeface="Bookman Old Style" charset="0"/>
                  <a:ea typeface="ＭＳ Ｐゴシック" charset="0"/>
                </a:defRPr>
              </a:lvl5pPr>
              <a:lvl6pPr marL="2514600" indent="-228600" eaLnBrk="0" fontAlgn="base" hangingPunct="0">
                <a:spcBef>
                  <a:spcPct val="0"/>
                </a:spcBef>
                <a:spcAft>
                  <a:spcPct val="0"/>
                </a:spcAft>
                <a:defRPr sz="2800">
                  <a:solidFill>
                    <a:schemeClr val="tx1"/>
                  </a:solidFill>
                  <a:latin typeface="Bookman Old Style" charset="0"/>
                  <a:ea typeface="ＭＳ Ｐゴシック" charset="0"/>
                </a:defRPr>
              </a:lvl6pPr>
              <a:lvl7pPr marL="2971800" indent="-228600" eaLnBrk="0" fontAlgn="base" hangingPunct="0">
                <a:spcBef>
                  <a:spcPct val="0"/>
                </a:spcBef>
                <a:spcAft>
                  <a:spcPct val="0"/>
                </a:spcAft>
                <a:defRPr sz="2800">
                  <a:solidFill>
                    <a:schemeClr val="tx1"/>
                  </a:solidFill>
                  <a:latin typeface="Bookman Old Style" charset="0"/>
                  <a:ea typeface="ＭＳ Ｐゴシック" charset="0"/>
                </a:defRPr>
              </a:lvl7pPr>
              <a:lvl8pPr marL="3429000" indent="-228600" eaLnBrk="0" fontAlgn="base" hangingPunct="0">
                <a:spcBef>
                  <a:spcPct val="0"/>
                </a:spcBef>
                <a:spcAft>
                  <a:spcPct val="0"/>
                </a:spcAft>
                <a:defRPr sz="2800">
                  <a:solidFill>
                    <a:schemeClr val="tx1"/>
                  </a:solidFill>
                  <a:latin typeface="Bookman Old Style" charset="0"/>
                  <a:ea typeface="ＭＳ Ｐゴシック" charset="0"/>
                </a:defRPr>
              </a:lvl8pPr>
              <a:lvl9pPr marL="3886200" indent="-228600" eaLnBrk="0" fontAlgn="base" hangingPunct="0">
                <a:spcBef>
                  <a:spcPct val="0"/>
                </a:spcBef>
                <a:spcAft>
                  <a:spcPct val="0"/>
                </a:spcAft>
                <a:defRPr sz="2800">
                  <a:solidFill>
                    <a:schemeClr val="tx1"/>
                  </a:solidFill>
                  <a:latin typeface="Bookman Old Style" charset="0"/>
                  <a:ea typeface="ＭＳ Ｐゴシック" charset="0"/>
                </a:defRPr>
              </a:lvl9pPr>
            </a:lstStyle>
            <a:p>
              <a:pPr eaLnBrk="1" hangingPunct="1"/>
              <a:r>
                <a:rPr lang="en-US" sz="1600">
                  <a:latin typeface="Arial Black" charset="0"/>
                </a:rPr>
                <a:t>A</a:t>
              </a:r>
            </a:p>
          </p:txBody>
        </p:sp>
        <p:sp>
          <p:nvSpPr>
            <p:cNvPr id="107553" name="Line 27"/>
            <p:cNvSpPr>
              <a:spLocks noChangeShapeType="1"/>
            </p:cNvSpPr>
            <p:nvPr/>
          </p:nvSpPr>
          <p:spPr bwMode="auto">
            <a:xfrm>
              <a:off x="6862780" y="4686300"/>
              <a:ext cx="0" cy="19685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7554" name="Line 28"/>
            <p:cNvSpPr>
              <a:spLocks noChangeShapeType="1"/>
            </p:cNvSpPr>
            <p:nvPr/>
          </p:nvSpPr>
          <p:spPr bwMode="auto">
            <a:xfrm flipH="1">
              <a:off x="2290780" y="4656138"/>
              <a:ext cx="114300" cy="228600"/>
            </a:xfrm>
            <a:prstGeom prst="line">
              <a:avLst/>
            </a:prstGeom>
            <a:noFill/>
            <a:ln w="28575" cap="rnd">
              <a:solidFill>
                <a:srgbClr val="000000"/>
              </a:solidFill>
              <a:prstDash val="sysDot"/>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7555" name="Arc 29"/>
            <p:cNvSpPr>
              <a:spLocks/>
            </p:cNvSpPr>
            <p:nvPr/>
          </p:nvSpPr>
          <p:spPr bwMode="auto">
            <a:xfrm flipH="1" flipV="1">
              <a:off x="6062680" y="1798638"/>
              <a:ext cx="800100" cy="288766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285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7556" name="Arc 30"/>
            <p:cNvSpPr>
              <a:spLocks/>
            </p:cNvSpPr>
            <p:nvPr/>
          </p:nvSpPr>
          <p:spPr bwMode="auto">
            <a:xfrm flipV="1">
              <a:off x="3319480" y="1714500"/>
              <a:ext cx="2057400" cy="30861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285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7557" name="Arc 31"/>
            <p:cNvSpPr>
              <a:spLocks/>
            </p:cNvSpPr>
            <p:nvPr/>
          </p:nvSpPr>
          <p:spPr bwMode="auto">
            <a:xfrm flipH="1">
              <a:off x="5376880" y="1112838"/>
              <a:ext cx="342900" cy="6858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285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7558" name="Arc 32"/>
            <p:cNvSpPr>
              <a:spLocks/>
            </p:cNvSpPr>
            <p:nvPr/>
          </p:nvSpPr>
          <p:spPr bwMode="auto">
            <a:xfrm>
              <a:off x="5719780" y="1112838"/>
              <a:ext cx="342900" cy="6858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285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7559" name="Line 33"/>
            <p:cNvSpPr>
              <a:spLocks noChangeShapeType="1"/>
            </p:cNvSpPr>
            <p:nvPr/>
          </p:nvSpPr>
          <p:spPr bwMode="auto">
            <a:xfrm>
              <a:off x="3319480" y="4800600"/>
              <a:ext cx="0" cy="8255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107522" name="Rectangle 33"/>
          <p:cNvSpPr>
            <a:spLocks noChangeArrowheads="1"/>
          </p:cNvSpPr>
          <p:nvPr/>
        </p:nvSpPr>
        <p:spPr bwMode="auto">
          <a:xfrm>
            <a:off x="6161088" y="4916488"/>
            <a:ext cx="3421062"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a:latin typeface="Calibri" charset="0"/>
              </a:rPr>
              <a:t>Distribution of Achievement in Mastery Learning Classrooms</a:t>
            </a:r>
          </a:p>
        </p:txBody>
      </p:sp>
      <p:grpSp>
        <p:nvGrpSpPr>
          <p:cNvPr id="107523" name="Group 20"/>
          <p:cNvGrpSpPr>
            <a:grpSpLocks/>
          </p:cNvGrpSpPr>
          <p:nvPr/>
        </p:nvGrpSpPr>
        <p:grpSpPr bwMode="auto">
          <a:xfrm>
            <a:off x="215900" y="2625725"/>
            <a:ext cx="5143500" cy="2171700"/>
            <a:chOff x="2284412" y="2400300"/>
            <a:chExt cx="4572000" cy="2171700"/>
          </a:xfrm>
        </p:grpSpPr>
        <p:sp>
          <p:nvSpPr>
            <p:cNvPr id="107526" name="Line 2"/>
            <p:cNvSpPr>
              <a:spLocks noChangeShapeType="1"/>
            </p:cNvSpPr>
            <p:nvPr/>
          </p:nvSpPr>
          <p:spPr bwMode="auto">
            <a:xfrm>
              <a:off x="2284412" y="4572000"/>
              <a:ext cx="45720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7527" name="Arc 3"/>
            <p:cNvSpPr>
              <a:spLocks/>
            </p:cNvSpPr>
            <p:nvPr/>
          </p:nvSpPr>
          <p:spPr bwMode="auto">
            <a:xfrm flipV="1">
              <a:off x="2398712" y="2857500"/>
              <a:ext cx="1714500" cy="14859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285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7528" name="Arc 4"/>
            <p:cNvSpPr>
              <a:spLocks/>
            </p:cNvSpPr>
            <p:nvPr/>
          </p:nvSpPr>
          <p:spPr bwMode="auto">
            <a:xfrm flipH="1" flipV="1">
              <a:off x="4914900" y="2857500"/>
              <a:ext cx="1833562" cy="1485900"/>
            </a:xfrm>
            <a:custGeom>
              <a:avLst/>
              <a:gdLst>
                <a:gd name="T0" fmla="*/ 0 w 23169"/>
                <a:gd name="T1" fmla="*/ 2147483647 h 21600"/>
                <a:gd name="T2" fmla="*/ 2147483647 w 23169"/>
                <a:gd name="T3" fmla="*/ 2147483647 h 21600"/>
                <a:gd name="T4" fmla="*/ 2147483647 w 23169"/>
                <a:gd name="T5" fmla="*/ 2147483647 h 21600"/>
                <a:gd name="T6" fmla="*/ 0 60000 65536"/>
                <a:gd name="T7" fmla="*/ 0 60000 65536"/>
                <a:gd name="T8" fmla="*/ 0 60000 65536"/>
                <a:gd name="T9" fmla="*/ 0 w 23169"/>
                <a:gd name="T10" fmla="*/ 0 h 21600"/>
                <a:gd name="T11" fmla="*/ 23169 w 23169"/>
                <a:gd name="T12" fmla="*/ 21600 h 21600"/>
              </a:gdLst>
              <a:ahLst/>
              <a:cxnLst>
                <a:cxn ang="T6">
                  <a:pos x="T0" y="T1"/>
                </a:cxn>
                <a:cxn ang="T7">
                  <a:pos x="T2" y="T3"/>
                </a:cxn>
                <a:cxn ang="T8">
                  <a:pos x="T4" y="T5"/>
                </a:cxn>
              </a:cxnLst>
              <a:rect l="T9" t="T10" r="T11" b="T12"/>
              <a:pathLst>
                <a:path w="23169" h="21600" fill="none" extrusionOk="0">
                  <a:moveTo>
                    <a:pt x="-1" y="58"/>
                  </a:moveTo>
                  <a:cubicBezTo>
                    <a:pt x="529" y="19"/>
                    <a:pt x="1060" y="-1"/>
                    <a:pt x="1592" y="-1"/>
                  </a:cubicBezTo>
                  <a:cubicBezTo>
                    <a:pt x="13130" y="-1"/>
                    <a:pt x="22631" y="9068"/>
                    <a:pt x="23168" y="20594"/>
                  </a:cubicBezTo>
                </a:path>
                <a:path w="23169" h="21600" stroke="0" extrusionOk="0">
                  <a:moveTo>
                    <a:pt x="-1" y="58"/>
                  </a:moveTo>
                  <a:cubicBezTo>
                    <a:pt x="529" y="19"/>
                    <a:pt x="1060" y="-1"/>
                    <a:pt x="1592" y="-1"/>
                  </a:cubicBezTo>
                  <a:cubicBezTo>
                    <a:pt x="13130" y="-1"/>
                    <a:pt x="22631" y="9068"/>
                    <a:pt x="23168" y="20594"/>
                  </a:cubicBezTo>
                  <a:lnTo>
                    <a:pt x="1592" y="21600"/>
                  </a:lnTo>
                  <a:lnTo>
                    <a:pt x="-1" y="58"/>
                  </a:lnTo>
                  <a:close/>
                </a:path>
              </a:pathLst>
            </a:custGeom>
            <a:noFill/>
            <a:ln w="285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7529" name="Arc 5"/>
            <p:cNvSpPr>
              <a:spLocks/>
            </p:cNvSpPr>
            <p:nvPr/>
          </p:nvSpPr>
          <p:spPr bwMode="auto">
            <a:xfrm flipH="1">
              <a:off x="4113212" y="2400300"/>
              <a:ext cx="342900" cy="523875"/>
            </a:xfrm>
            <a:custGeom>
              <a:avLst/>
              <a:gdLst>
                <a:gd name="T0" fmla="*/ 0 w 21600"/>
                <a:gd name="T1" fmla="*/ 0 h 24787"/>
                <a:gd name="T2" fmla="*/ 2147483647 w 21600"/>
                <a:gd name="T3" fmla="*/ 2147483647 h 24787"/>
                <a:gd name="T4" fmla="*/ 0 w 21600"/>
                <a:gd name="T5" fmla="*/ 2147483647 h 24787"/>
                <a:gd name="T6" fmla="*/ 0 60000 65536"/>
                <a:gd name="T7" fmla="*/ 0 60000 65536"/>
                <a:gd name="T8" fmla="*/ 0 60000 65536"/>
                <a:gd name="T9" fmla="*/ 0 w 21600"/>
                <a:gd name="T10" fmla="*/ 0 h 24787"/>
                <a:gd name="T11" fmla="*/ 21600 w 21600"/>
                <a:gd name="T12" fmla="*/ 24787 h 24787"/>
              </a:gdLst>
              <a:ahLst/>
              <a:cxnLst>
                <a:cxn ang="T6">
                  <a:pos x="T0" y="T1"/>
                </a:cxn>
                <a:cxn ang="T7">
                  <a:pos x="T2" y="T3"/>
                </a:cxn>
                <a:cxn ang="T8">
                  <a:pos x="T4" y="T5"/>
                </a:cxn>
              </a:cxnLst>
              <a:rect l="T9" t="T10" r="T11" b="T12"/>
              <a:pathLst>
                <a:path w="21600" h="24787" fill="none" extrusionOk="0">
                  <a:moveTo>
                    <a:pt x="0" y="-1"/>
                  </a:moveTo>
                  <a:cubicBezTo>
                    <a:pt x="11929" y="0"/>
                    <a:pt x="21600" y="9670"/>
                    <a:pt x="21600" y="21600"/>
                  </a:cubicBezTo>
                  <a:cubicBezTo>
                    <a:pt x="21600" y="22666"/>
                    <a:pt x="21520" y="23731"/>
                    <a:pt x="21363" y="24786"/>
                  </a:cubicBezTo>
                </a:path>
                <a:path w="21600" h="24787" stroke="0" extrusionOk="0">
                  <a:moveTo>
                    <a:pt x="0" y="-1"/>
                  </a:moveTo>
                  <a:cubicBezTo>
                    <a:pt x="11929" y="0"/>
                    <a:pt x="21600" y="9670"/>
                    <a:pt x="21600" y="21600"/>
                  </a:cubicBezTo>
                  <a:cubicBezTo>
                    <a:pt x="21600" y="22666"/>
                    <a:pt x="21520" y="23731"/>
                    <a:pt x="21363" y="24786"/>
                  </a:cubicBezTo>
                  <a:lnTo>
                    <a:pt x="0" y="21600"/>
                  </a:lnTo>
                  <a:lnTo>
                    <a:pt x="0" y="-1"/>
                  </a:lnTo>
                  <a:close/>
                </a:path>
              </a:pathLst>
            </a:custGeom>
            <a:noFill/>
            <a:ln w="285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7530" name="Arc 6"/>
            <p:cNvSpPr>
              <a:spLocks/>
            </p:cNvSpPr>
            <p:nvPr/>
          </p:nvSpPr>
          <p:spPr bwMode="auto">
            <a:xfrm>
              <a:off x="4570412" y="2400300"/>
              <a:ext cx="342900" cy="5715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285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7531" name="Line 7"/>
            <p:cNvSpPr>
              <a:spLocks noChangeShapeType="1"/>
            </p:cNvSpPr>
            <p:nvPr/>
          </p:nvSpPr>
          <p:spPr bwMode="auto">
            <a:xfrm>
              <a:off x="4913312" y="2971800"/>
              <a:ext cx="0" cy="160020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7532" name="Line 8"/>
            <p:cNvSpPr>
              <a:spLocks noChangeShapeType="1"/>
            </p:cNvSpPr>
            <p:nvPr/>
          </p:nvSpPr>
          <p:spPr bwMode="auto">
            <a:xfrm>
              <a:off x="5713412" y="4114800"/>
              <a:ext cx="0" cy="45720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7533" name="Line 9"/>
            <p:cNvSpPr>
              <a:spLocks noChangeShapeType="1"/>
            </p:cNvSpPr>
            <p:nvPr/>
          </p:nvSpPr>
          <p:spPr bwMode="auto">
            <a:xfrm>
              <a:off x="3313112" y="4114800"/>
              <a:ext cx="0" cy="45720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7534" name="Text Box 10"/>
            <p:cNvSpPr txBox="1">
              <a:spLocks noChangeArrowheads="1"/>
            </p:cNvSpPr>
            <p:nvPr/>
          </p:nvSpPr>
          <p:spPr bwMode="auto">
            <a:xfrm>
              <a:off x="4341812" y="3543300"/>
              <a:ext cx="342900" cy="342900"/>
            </a:xfrm>
            <a:prstGeom prst="rect">
              <a:avLst/>
            </a:prstGeom>
            <a:solidFill>
              <a:srgbClr val="FFFFFF"/>
            </a:solidFill>
            <a:ln w="9525">
              <a:solidFill>
                <a:srgbClr val="FFFFFF"/>
              </a:solidFill>
              <a:miter lim="800000"/>
              <a:headEnd/>
              <a:tailEnd/>
            </a:ln>
          </p:spPr>
          <p:txBody>
            <a:bodyPr/>
            <a:lstStyle>
              <a:lvl1pPr>
                <a:defRPr sz="2800">
                  <a:solidFill>
                    <a:schemeClr val="tx1"/>
                  </a:solidFill>
                  <a:latin typeface="Bookman Old Style" charset="0"/>
                  <a:ea typeface="ＭＳ Ｐゴシック" charset="0"/>
                  <a:cs typeface="ＭＳ Ｐゴシック" charset="0"/>
                </a:defRPr>
              </a:lvl1pPr>
              <a:lvl2pPr marL="742950" indent="-285750">
                <a:defRPr sz="2800">
                  <a:solidFill>
                    <a:schemeClr val="tx1"/>
                  </a:solidFill>
                  <a:latin typeface="Bookman Old Style" charset="0"/>
                  <a:ea typeface="ＭＳ Ｐゴシック" charset="0"/>
                </a:defRPr>
              </a:lvl2pPr>
              <a:lvl3pPr marL="1143000" indent="-228600">
                <a:defRPr sz="2800">
                  <a:solidFill>
                    <a:schemeClr val="tx1"/>
                  </a:solidFill>
                  <a:latin typeface="Bookman Old Style" charset="0"/>
                  <a:ea typeface="ＭＳ Ｐゴシック" charset="0"/>
                </a:defRPr>
              </a:lvl3pPr>
              <a:lvl4pPr marL="1600200" indent="-228600">
                <a:defRPr sz="2800">
                  <a:solidFill>
                    <a:schemeClr val="tx1"/>
                  </a:solidFill>
                  <a:latin typeface="Bookman Old Style" charset="0"/>
                  <a:ea typeface="ＭＳ Ｐゴシック" charset="0"/>
                </a:defRPr>
              </a:lvl4pPr>
              <a:lvl5pPr marL="2057400" indent="-228600">
                <a:defRPr sz="2800">
                  <a:solidFill>
                    <a:schemeClr val="tx1"/>
                  </a:solidFill>
                  <a:latin typeface="Bookman Old Style" charset="0"/>
                  <a:ea typeface="ＭＳ Ｐゴシック" charset="0"/>
                </a:defRPr>
              </a:lvl5pPr>
              <a:lvl6pPr marL="2514600" indent="-228600" eaLnBrk="0" fontAlgn="base" hangingPunct="0">
                <a:spcBef>
                  <a:spcPct val="0"/>
                </a:spcBef>
                <a:spcAft>
                  <a:spcPct val="0"/>
                </a:spcAft>
                <a:defRPr sz="2800">
                  <a:solidFill>
                    <a:schemeClr val="tx1"/>
                  </a:solidFill>
                  <a:latin typeface="Bookman Old Style" charset="0"/>
                  <a:ea typeface="ＭＳ Ｐゴシック" charset="0"/>
                </a:defRPr>
              </a:lvl6pPr>
              <a:lvl7pPr marL="2971800" indent="-228600" eaLnBrk="0" fontAlgn="base" hangingPunct="0">
                <a:spcBef>
                  <a:spcPct val="0"/>
                </a:spcBef>
                <a:spcAft>
                  <a:spcPct val="0"/>
                </a:spcAft>
                <a:defRPr sz="2800">
                  <a:solidFill>
                    <a:schemeClr val="tx1"/>
                  </a:solidFill>
                  <a:latin typeface="Bookman Old Style" charset="0"/>
                  <a:ea typeface="ＭＳ Ｐゴシック" charset="0"/>
                </a:defRPr>
              </a:lvl7pPr>
              <a:lvl8pPr marL="3429000" indent="-228600" eaLnBrk="0" fontAlgn="base" hangingPunct="0">
                <a:spcBef>
                  <a:spcPct val="0"/>
                </a:spcBef>
                <a:spcAft>
                  <a:spcPct val="0"/>
                </a:spcAft>
                <a:defRPr sz="2800">
                  <a:solidFill>
                    <a:schemeClr val="tx1"/>
                  </a:solidFill>
                  <a:latin typeface="Bookman Old Style" charset="0"/>
                  <a:ea typeface="ＭＳ Ｐゴシック" charset="0"/>
                </a:defRPr>
              </a:lvl8pPr>
              <a:lvl9pPr marL="3886200" indent="-228600" eaLnBrk="0" fontAlgn="base" hangingPunct="0">
                <a:spcBef>
                  <a:spcPct val="0"/>
                </a:spcBef>
                <a:spcAft>
                  <a:spcPct val="0"/>
                </a:spcAft>
                <a:defRPr sz="2800">
                  <a:solidFill>
                    <a:schemeClr val="tx1"/>
                  </a:solidFill>
                  <a:latin typeface="Bookman Old Style" charset="0"/>
                  <a:ea typeface="ＭＳ Ｐゴシック" charset="0"/>
                </a:defRPr>
              </a:lvl9pPr>
            </a:lstStyle>
            <a:p>
              <a:pPr eaLnBrk="1" hangingPunct="1"/>
              <a:r>
                <a:rPr lang="en-US" sz="1600">
                  <a:latin typeface="Arial Black" charset="0"/>
                </a:rPr>
                <a:t>C</a:t>
              </a:r>
            </a:p>
          </p:txBody>
        </p:sp>
        <p:sp>
          <p:nvSpPr>
            <p:cNvPr id="107535" name="Text Box 11"/>
            <p:cNvSpPr txBox="1">
              <a:spLocks noChangeArrowheads="1"/>
            </p:cNvSpPr>
            <p:nvPr/>
          </p:nvSpPr>
          <p:spPr bwMode="auto">
            <a:xfrm>
              <a:off x="5141912" y="4000500"/>
              <a:ext cx="34290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1"/>
                  </a:solidFill>
                  <a:latin typeface="Bookman Old Style" charset="0"/>
                  <a:ea typeface="ＭＳ Ｐゴシック" charset="0"/>
                  <a:cs typeface="ＭＳ Ｐゴシック" charset="0"/>
                </a:defRPr>
              </a:lvl1pPr>
              <a:lvl2pPr marL="742950" indent="-285750">
                <a:defRPr sz="2800">
                  <a:solidFill>
                    <a:schemeClr val="tx1"/>
                  </a:solidFill>
                  <a:latin typeface="Bookman Old Style" charset="0"/>
                  <a:ea typeface="ＭＳ Ｐゴシック" charset="0"/>
                </a:defRPr>
              </a:lvl2pPr>
              <a:lvl3pPr marL="1143000" indent="-228600">
                <a:defRPr sz="2800">
                  <a:solidFill>
                    <a:schemeClr val="tx1"/>
                  </a:solidFill>
                  <a:latin typeface="Bookman Old Style" charset="0"/>
                  <a:ea typeface="ＭＳ Ｐゴシック" charset="0"/>
                </a:defRPr>
              </a:lvl3pPr>
              <a:lvl4pPr marL="1600200" indent="-228600">
                <a:defRPr sz="2800">
                  <a:solidFill>
                    <a:schemeClr val="tx1"/>
                  </a:solidFill>
                  <a:latin typeface="Bookman Old Style" charset="0"/>
                  <a:ea typeface="ＭＳ Ｐゴシック" charset="0"/>
                </a:defRPr>
              </a:lvl4pPr>
              <a:lvl5pPr marL="2057400" indent="-228600">
                <a:defRPr sz="2800">
                  <a:solidFill>
                    <a:schemeClr val="tx1"/>
                  </a:solidFill>
                  <a:latin typeface="Bookman Old Style" charset="0"/>
                  <a:ea typeface="ＭＳ Ｐゴシック" charset="0"/>
                </a:defRPr>
              </a:lvl5pPr>
              <a:lvl6pPr marL="2514600" indent="-228600" eaLnBrk="0" fontAlgn="base" hangingPunct="0">
                <a:spcBef>
                  <a:spcPct val="0"/>
                </a:spcBef>
                <a:spcAft>
                  <a:spcPct val="0"/>
                </a:spcAft>
                <a:defRPr sz="2800">
                  <a:solidFill>
                    <a:schemeClr val="tx1"/>
                  </a:solidFill>
                  <a:latin typeface="Bookman Old Style" charset="0"/>
                  <a:ea typeface="ＭＳ Ｐゴシック" charset="0"/>
                </a:defRPr>
              </a:lvl6pPr>
              <a:lvl7pPr marL="2971800" indent="-228600" eaLnBrk="0" fontAlgn="base" hangingPunct="0">
                <a:spcBef>
                  <a:spcPct val="0"/>
                </a:spcBef>
                <a:spcAft>
                  <a:spcPct val="0"/>
                </a:spcAft>
                <a:defRPr sz="2800">
                  <a:solidFill>
                    <a:schemeClr val="tx1"/>
                  </a:solidFill>
                  <a:latin typeface="Bookman Old Style" charset="0"/>
                  <a:ea typeface="ＭＳ Ｐゴシック" charset="0"/>
                </a:defRPr>
              </a:lvl7pPr>
              <a:lvl8pPr marL="3429000" indent="-228600" eaLnBrk="0" fontAlgn="base" hangingPunct="0">
                <a:spcBef>
                  <a:spcPct val="0"/>
                </a:spcBef>
                <a:spcAft>
                  <a:spcPct val="0"/>
                </a:spcAft>
                <a:defRPr sz="2800">
                  <a:solidFill>
                    <a:schemeClr val="tx1"/>
                  </a:solidFill>
                  <a:latin typeface="Bookman Old Style" charset="0"/>
                  <a:ea typeface="ＭＳ Ｐゴシック" charset="0"/>
                </a:defRPr>
              </a:lvl8pPr>
              <a:lvl9pPr marL="3886200" indent="-228600" eaLnBrk="0" fontAlgn="base" hangingPunct="0">
                <a:spcBef>
                  <a:spcPct val="0"/>
                </a:spcBef>
                <a:spcAft>
                  <a:spcPct val="0"/>
                </a:spcAft>
                <a:defRPr sz="2800">
                  <a:solidFill>
                    <a:schemeClr val="tx1"/>
                  </a:solidFill>
                  <a:latin typeface="Bookman Old Style" charset="0"/>
                  <a:ea typeface="ＭＳ Ｐゴシック" charset="0"/>
                </a:defRPr>
              </a:lvl9pPr>
            </a:lstStyle>
            <a:p>
              <a:pPr eaLnBrk="1" hangingPunct="1"/>
              <a:r>
                <a:rPr lang="en-US" sz="1600">
                  <a:latin typeface="Arial Black" charset="0"/>
                </a:rPr>
                <a:t>B</a:t>
              </a:r>
            </a:p>
          </p:txBody>
        </p:sp>
        <p:sp>
          <p:nvSpPr>
            <p:cNvPr id="107536" name="Text Box 12"/>
            <p:cNvSpPr txBox="1">
              <a:spLocks noChangeArrowheads="1"/>
            </p:cNvSpPr>
            <p:nvPr/>
          </p:nvSpPr>
          <p:spPr bwMode="auto">
            <a:xfrm>
              <a:off x="5827712" y="4229100"/>
              <a:ext cx="34290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1"/>
                  </a:solidFill>
                  <a:latin typeface="Bookman Old Style" charset="0"/>
                  <a:ea typeface="ＭＳ Ｐゴシック" charset="0"/>
                  <a:cs typeface="ＭＳ Ｐゴシック" charset="0"/>
                </a:defRPr>
              </a:lvl1pPr>
              <a:lvl2pPr marL="742950" indent="-285750">
                <a:defRPr sz="2800">
                  <a:solidFill>
                    <a:schemeClr val="tx1"/>
                  </a:solidFill>
                  <a:latin typeface="Bookman Old Style" charset="0"/>
                  <a:ea typeface="ＭＳ Ｐゴシック" charset="0"/>
                </a:defRPr>
              </a:lvl2pPr>
              <a:lvl3pPr marL="1143000" indent="-228600">
                <a:defRPr sz="2800">
                  <a:solidFill>
                    <a:schemeClr val="tx1"/>
                  </a:solidFill>
                  <a:latin typeface="Bookman Old Style" charset="0"/>
                  <a:ea typeface="ＭＳ Ｐゴシック" charset="0"/>
                </a:defRPr>
              </a:lvl3pPr>
              <a:lvl4pPr marL="1600200" indent="-228600">
                <a:defRPr sz="2800">
                  <a:solidFill>
                    <a:schemeClr val="tx1"/>
                  </a:solidFill>
                  <a:latin typeface="Bookman Old Style" charset="0"/>
                  <a:ea typeface="ＭＳ Ｐゴシック" charset="0"/>
                </a:defRPr>
              </a:lvl4pPr>
              <a:lvl5pPr marL="2057400" indent="-228600">
                <a:defRPr sz="2800">
                  <a:solidFill>
                    <a:schemeClr val="tx1"/>
                  </a:solidFill>
                  <a:latin typeface="Bookman Old Style" charset="0"/>
                  <a:ea typeface="ＭＳ Ｐゴシック" charset="0"/>
                </a:defRPr>
              </a:lvl5pPr>
              <a:lvl6pPr marL="2514600" indent="-228600" eaLnBrk="0" fontAlgn="base" hangingPunct="0">
                <a:spcBef>
                  <a:spcPct val="0"/>
                </a:spcBef>
                <a:spcAft>
                  <a:spcPct val="0"/>
                </a:spcAft>
                <a:defRPr sz="2800">
                  <a:solidFill>
                    <a:schemeClr val="tx1"/>
                  </a:solidFill>
                  <a:latin typeface="Bookman Old Style" charset="0"/>
                  <a:ea typeface="ＭＳ Ｐゴシック" charset="0"/>
                </a:defRPr>
              </a:lvl6pPr>
              <a:lvl7pPr marL="2971800" indent="-228600" eaLnBrk="0" fontAlgn="base" hangingPunct="0">
                <a:spcBef>
                  <a:spcPct val="0"/>
                </a:spcBef>
                <a:spcAft>
                  <a:spcPct val="0"/>
                </a:spcAft>
                <a:defRPr sz="2800">
                  <a:solidFill>
                    <a:schemeClr val="tx1"/>
                  </a:solidFill>
                  <a:latin typeface="Bookman Old Style" charset="0"/>
                  <a:ea typeface="ＭＳ Ｐゴシック" charset="0"/>
                </a:defRPr>
              </a:lvl7pPr>
              <a:lvl8pPr marL="3429000" indent="-228600" eaLnBrk="0" fontAlgn="base" hangingPunct="0">
                <a:spcBef>
                  <a:spcPct val="0"/>
                </a:spcBef>
                <a:spcAft>
                  <a:spcPct val="0"/>
                </a:spcAft>
                <a:defRPr sz="2800">
                  <a:solidFill>
                    <a:schemeClr val="tx1"/>
                  </a:solidFill>
                  <a:latin typeface="Bookman Old Style" charset="0"/>
                  <a:ea typeface="ＭＳ Ｐゴシック" charset="0"/>
                </a:defRPr>
              </a:lvl8pPr>
              <a:lvl9pPr marL="3886200" indent="-228600" eaLnBrk="0" fontAlgn="base" hangingPunct="0">
                <a:spcBef>
                  <a:spcPct val="0"/>
                </a:spcBef>
                <a:spcAft>
                  <a:spcPct val="0"/>
                </a:spcAft>
                <a:defRPr sz="2800">
                  <a:solidFill>
                    <a:schemeClr val="tx1"/>
                  </a:solidFill>
                  <a:latin typeface="Bookman Old Style" charset="0"/>
                  <a:ea typeface="ＭＳ Ｐゴシック" charset="0"/>
                </a:defRPr>
              </a:lvl9pPr>
            </a:lstStyle>
            <a:p>
              <a:pPr eaLnBrk="1" hangingPunct="1"/>
              <a:r>
                <a:rPr lang="en-US" sz="1600">
                  <a:latin typeface="Arial Black" charset="0"/>
                </a:rPr>
                <a:t>A</a:t>
              </a:r>
            </a:p>
          </p:txBody>
        </p:sp>
        <p:sp>
          <p:nvSpPr>
            <p:cNvPr id="107537" name="Line 13"/>
            <p:cNvSpPr>
              <a:spLocks noChangeShapeType="1"/>
            </p:cNvSpPr>
            <p:nvPr/>
          </p:nvSpPr>
          <p:spPr bwMode="auto">
            <a:xfrm>
              <a:off x="6742112" y="4343400"/>
              <a:ext cx="114300" cy="22860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7538" name="Line 14"/>
            <p:cNvSpPr>
              <a:spLocks noChangeShapeType="1"/>
            </p:cNvSpPr>
            <p:nvPr/>
          </p:nvSpPr>
          <p:spPr bwMode="auto">
            <a:xfrm flipH="1">
              <a:off x="2284412" y="4343400"/>
              <a:ext cx="114300" cy="22860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7539" name="Text Box 15"/>
            <p:cNvSpPr txBox="1">
              <a:spLocks noChangeArrowheads="1"/>
            </p:cNvSpPr>
            <p:nvPr/>
          </p:nvSpPr>
          <p:spPr bwMode="auto">
            <a:xfrm>
              <a:off x="3541712" y="4000500"/>
              <a:ext cx="34290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1"/>
                  </a:solidFill>
                  <a:latin typeface="Bookman Old Style" charset="0"/>
                  <a:ea typeface="ＭＳ Ｐゴシック" charset="0"/>
                  <a:cs typeface="ＭＳ Ｐゴシック" charset="0"/>
                </a:defRPr>
              </a:lvl1pPr>
              <a:lvl2pPr marL="742950" indent="-285750">
                <a:defRPr sz="2800">
                  <a:solidFill>
                    <a:schemeClr val="tx1"/>
                  </a:solidFill>
                  <a:latin typeface="Bookman Old Style" charset="0"/>
                  <a:ea typeface="ＭＳ Ｐゴシック" charset="0"/>
                </a:defRPr>
              </a:lvl2pPr>
              <a:lvl3pPr marL="1143000" indent="-228600">
                <a:defRPr sz="2800">
                  <a:solidFill>
                    <a:schemeClr val="tx1"/>
                  </a:solidFill>
                  <a:latin typeface="Bookman Old Style" charset="0"/>
                  <a:ea typeface="ＭＳ Ｐゴシック" charset="0"/>
                </a:defRPr>
              </a:lvl3pPr>
              <a:lvl4pPr marL="1600200" indent="-228600">
                <a:defRPr sz="2800">
                  <a:solidFill>
                    <a:schemeClr val="tx1"/>
                  </a:solidFill>
                  <a:latin typeface="Bookman Old Style" charset="0"/>
                  <a:ea typeface="ＭＳ Ｐゴシック" charset="0"/>
                </a:defRPr>
              </a:lvl4pPr>
              <a:lvl5pPr marL="2057400" indent="-228600">
                <a:defRPr sz="2800">
                  <a:solidFill>
                    <a:schemeClr val="tx1"/>
                  </a:solidFill>
                  <a:latin typeface="Bookman Old Style" charset="0"/>
                  <a:ea typeface="ＭＳ Ｐゴシック" charset="0"/>
                </a:defRPr>
              </a:lvl5pPr>
              <a:lvl6pPr marL="2514600" indent="-228600" eaLnBrk="0" fontAlgn="base" hangingPunct="0">
                <a:spcBef>
                  <a:spcPct val="0"/>
                </a:spcBef>
                <a:spcAft>
                  <a:spcPct val="0"/>
                </a:spcAft>
                <a:defRPr sz="2800">
                  <a:solidFill>
                    <a:schemeClr val="tx1"/>
                  </a:solidFill>
                  <a:latin typeface="Bookman Old Style" charset="0"/>
                  <a:ea typeface="ＭＳ Ｐゴシック" charset="0"/>
                </a:defRPr>
              </a:lvl6pPr>
              <a:lvl7pPr marL="2971800" indent="-228600" eaLnBrk="0" fontAlgn="base" hangingPunct="0">
                <a:spcBef>
                  <a:spcPct val="0"/>
                </a:spcBef>
                <a:spcAft>
                  <a:spcPct val="0"/>
                </a:spcAft>
                <a:defRPr sz="2800">
                  <a:solidFill>
                    <a:schemeClr val="tx1"/>
                  </a:solidFill>
                  <a:latin typeface="Bookman Old Style" charset="0"/>
                  <a:ea typeface="ＭＳ Ｐゴシック" charset="0"/>
                </a:defRPr>
              </a:lvl7pPr>
              <a:lvl8pPr marL="3429000" indent="-228600" eaLnBrk="0" fontAlgn="base" hangingPunct="0">
                <a:spcBef>
                  <a:spcPct val="0"/>
                </a:spcBef>
                <a:spcAft>
                  <a:spcPct val="0"/>
                </a:spcAft>
                <a:defRPr sz="2800">
                  <a:solidFill>
                    <a:schemeClr val="tx1"/>
                  </a:solidFill>
                  <a:latin typeface="Bookman Old Style" charset="0"/>
                  <a:ea typeface="ＭＳ Ｐゴシック" charset="0"/>
                </a:defRPr>
              </a:lvl8pPr>
              <a:lvl9pPr marL="3886200" indent="-228600" eaLnBrk="0" fontAlgn="base" hangingPunct="0">
                <a:spcBef>
                  <a:spcPct val="0"/>
                </a:spcBef>
                <a:spcAft>
                  <a:spcPct val="0"/>
                </a:spcAft>
                <a:defRPr sz="2800">
                  <a:solidFill>
                    <a:schemeClr val="tx1"/>
                  </a:solidFill>
                  <a:latin typeface="Bookman Old Style" charset="0"/>
                  <a:ea typeface="ＭＳ Ｐゴシック" charset="0"/>
                </a:defRPr>
              </a:lvl9pPr>
            </a:lstStyle>
            <a:p>
              <a:pPr eaLnBrk="1" hangingPunct="1"/>
              <a:r>
                <a:rPr lang="en-US" sz="1600">
                  <a:latin typeface="Arial Black" charset="0"/>
                </a:rPr>
                <a:t>D</a:t>
              </a:r>
            </a:p>
          </p:txBody>
        </p:sp>
        <p:sp>
          <p:nvSpPr>
            <p:cNvPr id="107540" name="Text Box 16"/>
            <p:cNvSpPr txBox="1">
              <a:spLocks noChangeArrowheads="1"/>
            </p:cNvSpPr>
            <p:nvPr/>
          </p:nvSpPr>
          <p:spPr bwMode="auto">
            <a:xfrm>
              <a:off x="2855912" y="4229100"/>
              <a:ext cx="34290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1"/>
                  </a:solidFill>
                  <a:latin typeface="Bookman Old Style" charset="0"/>
                  <a:ea typeface="ＭＳ Ｐゴシック" charset="0"/>
                  <a:cs typeface="ＭＳ Ｐゴシック" charset="0"/>
                </a:defRPr>
              </a:lvl1pPr>
              <a:lvl2pPr marL="742950" indent="-285750">
                <a:defRPr sz="2800">
                  <a:solidFill>
                    <a:schemeClr val="tx1"/>
                  </a:solidFill>
                  <a:latin typeface="Bookman Old Style" charset="0"/>
                  <a:ea typeface="ＭＳ Ｐゴシック" charset="0"/>
                </a:defRPr>
              </a:lvl2pPr>
              <a:lvl3pPr marL="1143000" indent="-228600">
                <a:defRPr sz="2800">
                  <a:solidFill>
                    <a:schemeClr val="tx1"/>
                  </a:solidFill>
                  <a:latin typeface="Bookman Old Style" charset="0"/>
                  <a:ea typeface="ＭＳ Ｐゴシック" charset="0"/>
                </a:defRPr>
              </a:lvl3pPr>
              <a:lvl4pPr marL="1600200" indent="-228600">
                <a:defRPr sz="2800">
                  <a:solidFill>
                    <a:schemeClr val="tx1"/>
                  </a:solidFill>
                  <a:latin typeface="Bookman Old Style" charset="0"/>
                  <a:ea typeface="ＭＳ Ｐゴシック" charset="0"/>
                </a:defRPr>
              </a:lvl4pPr>
              <a:lvl5pPr marL="2057400" indent="-228600">
                <a:defRPr sz="2800">
                  <a:solidFill>
                    <a:schemeClr val="tx1"/>
                  </a:solidFill>
                  <a:latin typeface="Bookman Old Style" charset="0"/>
                  <a:ea typeface="ＭＳ Ｐゴシック" charset="0"/>
                </a:defRPr>
              </a:lvl5pPr>
              <a:lvl6pPr marL="2514600" indent="-228600" eaLnBrk="0" fontAlgn="base" hangingPunct="0">
                <a:spcBef>
                  <a:spcPct val="0"/>
                </a:spcBef>
                <a:spcAft>
                  <a:spcPct val="0"/>
                </a:spcAft>
                <a:defRPr sz="2800">
                  <a:solidFill>
                    <a:schemeClr val="tx1"/>
                  </a:solidFill>
                  <a:latin typeface="Bookman Old Style" charset="0"/>
                  <a:ea typeface="ＭＳ Ｐゴシック" charset="0"/>
                </a:defRPr>
              </a:lvl6pPr>
              <a:lvl7pPr marL="2971800" indent="-228600" eaLnBrk="0" fontAlgn="base" hangingPunct="0">
                <a:spcBef>
                  <a:spcPct val="0"/>
                </a:spcBef>
                <a:spcAft>
                  <a:spcPct val="0"/>
                </a:spcAft>
                <a:defRPr sz="2800">
                  <a:solidFill>
                    <a:schemeClr val="tx1"/>
                  </a:solidFill>
                  <a:latin typeface="Bookman Old Style" charset="0"/>
                  <a:ea typeface="ＭＳ Ｐゴシック" charset="0"/>
                </a:defRPr>
              </a:lvl7pPr>
              <a:lvl8pPr marL="3429000" indent="-228600" eaLnBrk="0" fontAlgn="base" hangingPunct="0">
                <a:spcBef>
                  <a:spcPct val="0"/>
                </a:spcBef>
                <a:spcAft>
                  <a:spcPct val="0"/>
                </a:spcAft>
                <a:defRPr sz="2800">
                  <a:solidFill>
                    <a:schemeClr val="tx1"/>
                  </a:solidFill>
                  <a:latin typeface="Bookman Old Style" charset="0"/>
                  <a:ea typeface="ＭＳ Ｐゴシック" charset="0"/>
                </a:defRPr>
              </a:lvl8pPr>
              <a:lvl9pPr marL="3886200" indent="-228600" eaLnBrk="0" fontAlgn="base" hangingPunct="0">
                <a:spcBef>
                  <a:spcPct val="0"/>
                </a:spcBef>
                <a:spcAft>
                  <a:spcPct val="0"/>
                </a:spcAft>
                <a:defRPr sz="2800">
                  <a:solidFill>
                    <a:schemeClr val="tx1"/>
                  </a:solidFill>
                  <a:latin typeface="Bookman Old Style" charset="0"/>
                  <a:ea typeface="ＭＳ Ｐゴシック" charset="0"/>
                </a:defRPr>
              </a:lvl9pPr>
            </a:lstStyle>
            <a:p>
              <a:pPr eaLnBrk="1" hangingPunct="1"/>
              <a:r>
                <a:rPr lang="en-US" sz="1600">
                  <a:latin typeface="Arial Black" charset="0"/>
                </a:rPr>
                <a:t>F</a:t>
              </a:r>
            </a:p>
          </p:txBody>
        </p:sp>
        <p:sp>
          <p:nvSpPr>
            <p:cNvPr id="107541" name="Line 17"/>
            <p:cNvSpPr>
              <a:spLocks noChangeShapeType="1"/>
            </p:cNvSpPr>
            <p:nvPr/>
          </p:nvSpPr>
          <p:spPr bwMode="auto">
            <a:xfrm>
              <a:off x="4113212" y="2971800"/>
              <a:ext cx="0" cy="160020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7542" name="Line 18"/>
            <p:cNvSpPr>
              <a:spLocks noChangeShapeType="1"/>
            </p:cNvSpPr>
            <p:nvPr/>
          </p:nvSpPr>
          <p:spPr bwMode="auto">
            <a:xfrm>
              <a:off x="4456112" y="2400300"/>
              <a:ext cx="114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107524" name="Rectangle 40"/>
          <p:cNvSpPr>
            <a:spLocks noChangeArrowheads="1"/>
          </p:cNvSpPr>
          <p:nvPr/>
        </p:nvSpPr>
        <p:spPr bwMode="auto">
          <a:xfrm>
            <a:off x="1031875" y="4916488"/>
            <a:ext cx="3476625" cy="138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a:latin typeface="Calibri" charset="0"/>
              </a:rPr>
              <a:t>Distribution of Achievement in Traditional Classrooms </a:t>
            </a:r>
          </a:p>
        </p:txBody>
      </p:sp>
      <p:sp>
        <p:nvSpPr>
          <p:cNvPr id="107525" name="Rectangle 41"/>
          <p:cNvSpPr>
            <a:spLocks noChangeArrowheads="1"/>
          </p:cNvSpPr>
          <p:nvPr/>
        </p:nvSpPr>
        <p:spPr bwMode="auto">
          <a:xfrm>
            <a:off x="1638300" y="381000"/>
            <a:ext cx="66865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a:latin typeface="Calibri" charset="0"/>
              </a:rPr>
              <a:t>Recreated from Guskey, 2010</a:t>
            </a:r>
          </a:p>
        </p:txBody>
      </p:sp>
    </p:spTree>
    <p:extLst>
      <p:ext uri="{BB962C8B-B14F-4D97-AF65-F5344CB8AC3E}">
        <p14:creationId xmlns:p14="http://schemas.microsoft.com/office/powerpoint/2010/main" val="3952371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13"/>
          <p:cNvSpPr>
            <a:spLocks noChangeArrowheads="1"/>
          </p:cNvSpPr>
          <p:nvPr/>
        </p:nvSpPr>
        <p:spPr bwMode="auto">
          <a:xfrm>
            <a:off x="1409700" y="3886200"/>
            <a:ext cx="768191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a:latin typeface="Calibri" charset="0"/>
              </a:rPr>
              <a:t>Figure:  The Mastery Learning Instructional Process</a:t>
            </a:r>
          </a:p>
        </p:txBody>
      </p:sp>
      <p:sp>
        <p:nvSpPr>
          <p:cNvPr id="108546" name="Oval 13"/>
          <p:cNvSpPr>
            <a:spLocks noChangeArrowheads="1"/>
          </p:cNvSpPr>
          <p:nvPr/>
        </p:nvSpPr>
        <p:spPr bwMode="auto">
          <a:xfrm>
            <a:off x="39688" y="2282825"/>
            <a:ext cx="1322387" cy="1162050"/>
          </a:xfrm>
          <a:prstGeom prst="ellipse">
            <a:avLst/>
          </a:prstGeom>
          <a:solidFill>
            <a:srgbClr val="FFFFFF"/>
          </a:solidFill>
          <a:ln w="28575">
            <a:solidFill>
              <a:srgbClr val="000000"/>
            </a:solidFill>
            <a:round/>
            <a:headEnd/>
            <a:tailEnd/>
          </a:ln>
        </p:spPr>
        <p:txBody>
          <a:bodyPr anchor="ctr"/>
          <a:lstStyle/>
          <a:p>
            <a:pPr algn="ctr"/>
            <a:r>
              <a:rPr lang="en-US" sz="1500" b="1"/>
              <a:t>Unit 1</a:t>
            </a:r>
          </a:p>
        </p:txBody>
      </p:sp>
      <p:sp>
        <p:nvSpPr>
          <p:cNvPr id="108547" name="Rectangle 14"/>
          <p:cNvSpPr>
            <a:spLocks noChangeArrowheads="1"/>
          </p:cNvSpPr>
          <p:nvPr/>
        </p:nvSpPr>
        <p:spPr bwMode="auto">
          <a:xfrm>
            <a:off x="1847850" y="2578100"/>
            <a:ext cx="1546225" cy="569913"/>
          </a:xfrm>
          <a:prstGeom prst="rect">
            <a:avLst/>
          </a:prstGeom>
          <a:solidFill>
            <a:srgbClr val="FFFFFF"/>
          </a:solidFill>
          <a:ln w="28575">
            <a:solidFill>
              <a:srgbClr val="000000"/>
            </a:solidFill>
            <a:miter lim="800000"/>
            <a:headEnd/>
            <a:tailEnd/>
          </a:ln>
        </p:spPr>
        <p:txBody>
          <a:bodyPr anchor="ctr"/>
          <a:lstStyle/>
          <a:p>
            <a:pPr algn="ctr"/>
            <a:r>
              <a:rPr lang="en-US" sz="1500" b="1"/>
              <a:t>Assessment</a:t>
            </a:r>
          </a:p>
        </p:txBody>
      </p:sp>
      <p:sp>
        <p:nvSpPr>
          <p:cNvPr id="108548" name="Rectangle 15"/>
          <p:cNvSpPr>
            <a:spLocks noChangeArrowheads="1"/>
          </p:cNvSpPr>
          <p:nvPr/>
        </p:nvSpPr>
        <p:spPr bwMode="auto">
          <a:xfrm>
            <a:off x="4352925" y="2987675"/>
            <a:ext cx="1884363" cy="498475"/>
          </a:xfrm>
          <a:prstGeom prst="rect">
            <a:avLst/>
          </a:prstGeom>
          <a:solidFill>
            <a:srgbClr val="FFFFFF"/>
          </a:solidFill>
          <a:ln w="28575">
            <a:solidFill>
              <a:srgbClr val="000000"/>
            </a:solidFill>
            <a:miter lim="800000"/>
            <a:headEnd/>
            <a:tailEnd/>
          </a:ln>
        </p:spPr>
        <p:txBody>
          <a:bodyPr anchor="ctr"/>
          <a:lstStyle/>
          <a:p>
            <a:pPr algn="ctr"/>
            <a:r>
              <a:rPr lang="en-US" sz="1500" b="1"/>
              <a:t>Correctives</a:t>
            </a:r>
          </a:p>
        </p:txBody>
      </p:sp>
      <p:sp>
        <p:nvSpPr>
          <p:cNvPr id="108549" name="Rectangle 16"/>
          <p:cNvSpPr>
            <a:spLocks noChangeArrowheads="1"/>
          </p:cNvSpPr>
          <p:nvPr/>
        </p:nvSpPr>
        <p:spPr bwMode="auto">
          <a:xfrm>
            <a:off x="4360863" y="2239963"/>
            <a:ext cx="3871912" cy="498475"/>
          </a:xfrm>
          <a:prstGeom prst="rect">
            <a:avLst/>
          </a:prstGeom>
          <a:solidFill>
            <a:srgbClr val="FFFFFF"/>
          </a:solidFill>
          <a:ln w="28575">
            <a:solidFill>
              <a:srgbClr val="000000"/>
            </a:solidFill>
            <a:miter lim="800000"/>
            <a:headEnd/>
            <a:tailEnd/>
          </a:ln>
        </p:spPr>
        <p:txBody>
          <a:bodyPr anchor="ctr"/>
          <a:lstStyle/>
          <a:p>
            <a:pPr algn="ctr"/>
            <a:r>
              <a:rPr lang="en-US" sz="1500" b="1"/>
              <a:t>Enrichment Activities</a:t>
            </a:r>
          </a:p>
        </p:txBody>
      </p:sp>
      <p:cxnSp>
        <p:nvCxnSpPr>
          <p:cNvPr id="17" name="Straight Arrow Connector 16"/>
          <p:cNvCxnSpPr>
            <a:stCxn id="108546" idx="6"/>
            <a:endCxn id="108547" idx="1"/>
          </p:cNvCxnSpPr>
          <p:nvPr/>
        </p:nvCxnSpPr>
        <p:spPr>
          <a:xfrm flipV="1">
            <a:off x="1362075" y="2863850"/>
            <a:ext cx="485775" cy="0"/>
          </a:xfrm>
          <a:prstGeom prst="straightConnector1">
            <a:avLst/>
          </a:prstGeom>
          <a:ln w="3810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08547" idx="3"/>
            <a:endCxn id="108549" idx="1"/>
          </p:cNvCxnSpPr>
          <p:nvPr/>
        </p:nvCxnSpPr>
        <p:spPr>
          <a:xfrm flipV="1">
            <a:off x="3394075" y="2489200"/>
            <a:ext cx="966788" cy="374650"/>
          </a:xfrm>
          <a:prstGeom prst="straightConnector1">
            <a:avLst/>
          </a:prstGeom>
          <a:ln w="3810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08547" idx="3"/>
            <a:endCxn id="108548" idx="1"/>
          </p:cNvCxnSpPr>
          <p:nvPr/>
        </p:nvCxnSpPr>
        <p:spPr>
          <a:xfrm>
            <a:off x="3392488" y="2863850"/>
            <a:ext cx="960437" cy="373063"/>
          </a:xfrm>
          <a:prstGeom prst="straightConnector1">
            <a:avLst/>
          </a:prstGeom>
          <a:ln w="3810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108548" idx="3"/>
            <a:endCxn id="108555" idx="1"/>
          </p:cNvCxnSpPr>
          <p:nvPr/>
        </p:nvCxnSpPr>
        <p:spPr>
          <a:xfrm flipV="1">
            <a:off x="6237288" y="3235325"/>
            <a:ext cx="469900" cy="1588"/>
          </a:xfrm>
          <a:prstGeom prst="straightConnector1">
            <a:avLst/>
          </a:prstGeom>
          <a:ln w="3810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08549" idx="3"/>
            <a:endCxn id="108557" idx="2"/>
          </p:cNvCxnSpPr>
          <p:nvPr/>
        </p:nvCxnSpPr>
        <p:spPr>
          <a:xfrm>
            <a:off x="8232775" y="2489200"/>
            <a:ext cx="684213" cy="296863"/>
          </a:xfrm>
          <a:prstGeom prst="straightConnector1">
            <a:avLst/>
          </a:prstGeom>
          <a:ln w="3810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08555" name="Rectangle 14"/>
          <p:cNvSpPr>
            <a:spLocks noChangeArrowheads="1"/>
          </p:cNvSpPr>
          <p:nvPr/>
        </p:nvSpPr>
        <p:spPr bwMode="auto">
          <a:xfrm>
            <a:off x="6707188" y="2992438"/>
            <a:ext cx="1546225" cy="485775"/>
          </a:xfrm>
          <a:prstGeom prst="rect">
            <a:avLst/>
          </a:prstGeom>
          <a:solidFill>
            <a:srgbClr val="FFFFFF"/>
          </a:solidFill>
          <a:ln w="28575">
            <a:solidFill>
              <a:srgbClr val="000000"/>
            </a:solidFill>
            <a:miter lim="800000"/>
            <a:headEnd/>
            <a:tailEnd/>
          </a:ln>
        </p:spPr>
        <p:txBody>
          <a:bodyPr anchor="ctr"/>
          <a:lstStyle/>
          <a:p>
            <a:pPr algn="ctr"/>
            <a:r>
              <a:rPr lang="en-US" sz="1500" b="1"/>
              <a:t>Assessment</a:t>
            </a:r>
          </a:p>
        </p:txBody>
      </p:sp>
      <p:sp>
        <p:nvSpPr>
          <p:cNvPr id="108556" name="Rectangle 14"/>
          <p:cNvSpPr>
            <a:spLocks noChangeArrowheads="1"/>
          </p:cNvSpPr>
          <p:nvPr/>
        </p:nvSpPr>
        <p:spPr bwMode="auto">
          <a:xfrm>
            <a:off x="1943100" y="5257800"/>
            <a:ext cx="66865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a:latin typeface="Calibri" charset="0"/>
              </a:rPr>
              <a:t>Recreated from Guskey, 2010</a:t>
            </a:r>
          </a:p>
        </p:txBody>
      </p:sp>
      <p:sp>
        <p:nvSpPr>
          <p:cNvPr id="108557" name="Oval 13"/>
          <p:cNvSpPr>
            <a:spLocks noChangeArrowheads="1"/>
          </p:cNvSpPr>
          <p:nvPr/>
        </p:nvSpPr>
        <p:spPr bwMode="auto">
          <a:xfrm>
            <a:off x="8916988" y="2205038"/>
            <a:ext cx="1323975" cy="1162050"/>
          </a:xfrm>
          <a:prstGeom prst="ellipse">
            <a:avLst/>
          </a:prstGeom>
          <a:solidFill>
            <a:srgbClr val="FFFFFF"/>
          </a:solidFill>
          <a:ln w="28575">
            <a:solidFill>
              <a:srgbClr val="000000"/>
            </a:solidFill>
            <a:round/>
            <a:headEnd/>
            <a:tailEnd/>
          </a:ln>
        </p:spPr>
        <p:txBody>
          <a:bodyPr anchor="ctr"/>
          <a:lstStyle/>
          <a:p>
            <a:pPr algn="ctr"/>
            <a:r>
              <a:rPr lang="en-US" sz="1500" b="1"/>
              <a:t>Unit 2</a:t>
            </a:r>
          </a:p>
        </p:txBody>
      </p:sp>
      <p:cxnSp>
        <p:nvCxnSpPr>
          <p:cNvPr id="22" name="Straight Arrow Connector 21"/>
          <p:cNvCxnSpPr>
            <a:stCxn id="108555" idx="3"/>
            <a:endCxn id="108557" idx="2"/>
          </p:cNvCxnSpPr>
          <p:nvPr/>
        </p:nvCxnSpPr>
        <p:spPr>
          <a:xfrm flipV="1">
            <a:off x="8253413" y="2786063"/>
            <a:ext cx="663575" cy="449262"/>
          </a:xfrm>
          <a:prstGeom prst="straightConnector1">
            <a:avLst/>
          </a:prstGeom>
          <a:ln w="3810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469476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1" descr="ML_and_PSL.jpg"/>
          <p:cNvPicPr>
            <a:picLocks noChangeAspect="1"/>
          </p:cNvPicPr>
          <p:nvPr/>
        </p:nvPicPr>
        <p:blipFill>
          <a:blip r:embed="rId2">
            <a:extLst>
              <a:ext uri="{28A0092B-C50C-407E-A947-70E740481C1C}">
                <a14:useLocalDpi xmlns:a14="http://schemas.microsoft.com/office/drawing/2010/main" val="0"/>
              </a:ext>
            </a:extLst>
          </a:blip>
          <a:srcRect b="22725"/>
          <a:stretch>
            <a:fillRect/>
          </a:stretch>
        </p:blipFill>
        <p:spPr bwMode="auto">
          <a:xfrm>
            <a:off x="1036638" y="0"/>
            <a:ext cx="822166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458839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13"/>
          <p:cNvSpPr>
            <a:spLocks noChangeArrowheads="1"/>
          </p:cNvSpPr>
          <p:nvPr/>
        </p:nvSpPr>
        <p:spPr bwMode="auto">
          <a:xfrm>
            <a:off x="1409700" y="3886200"/>
            <a:ext cx="768191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a:latin typeface="Calibri" charset="0"/>
              </a:rPr>
              <a:t>Figure:  The Mastery Learning Instructional Process</a:t>
            </a:r>
          </a:p>
        </p:txBody>
      </p:sp>
      <p:sp>
        <p:nvSpPr>
          <p:cNvPr id="108546" name="Oval 13"/>
          <p:cNvSpPr>
            <a:spLocks noChangeArrowheads="1"/>
          </p:cNvSpPr>
          <p:nvPr/>
        </p:nvSpPr>
        <p:spPr bwMode="auto">
          <a:xfrm>
            <a:off x="39688" y="2282825"/>
            <a:ext cx="1322387" cy="1162050"/>
          </a:xfrm>
          <a:prstGeom prst="ellipse">
            <a:avLst/>
          </a:prstGeom>
          <a:solidFill>
            <a:srgbClr val="FFFFFF"/>
          </a:solidFill>
          <a:ln w="28575">
            <a:solidFill>
              <a:srgbClr val="000000"/>
            </a:solidFill>
            <a:round/>
            <a:headEnd/>
            <a:tailEnd/>
          </a:ln>
        </p:spPr>
        <p:txBody>
          <a:bodyPr anchor="ctr"/>
          <a:lstStyle/>
          <a:p>
            <a:pPr algn="ctr"/>
            <a:r>
              <a:rPr lang="en-US" sz="1500" b="1"/>
              <a:t>Unit 1</a:t>
            </a:r>
          </a:p>
        </p:txBody>
      </p:sp>
      <p:sp>
        <p:nvSpPr>
          <p:cNvPr id="108547" name="Rectangle 14"/>
          <p:cNvSpPr>
            <a:spLocks noChangeArrowheads="1"/>
          </p:cNvSpPr>
          <p:nvPr/>
        </p:nvSpPr>
        <p:spPr bwMode="auto">
          <a:xfrm>
            <a:off x="1847850" y="2578100"/>
            <a:ext cx="1546225" cy="569913"/>
          </a:xfrm>
          <a:prstGeom prst="rect">
            <a:avLst/>
          </a:prstGeom>
          <a:solidFill>
            <a:srgbClr val="FFFFFF"/>
          </a:solidFill>
          <a:ln w="28575">
            <a:solidFill>
              <a:srgbClr val="000000"/>
            </a:solidFill>
            <a:miter lim="800000"/>
            <a:headEnd/>
            <a:tailEnd/>
          </a:ln>
        </p:spPr>
        <p:txBody>
          <a:bodyPr anchor="ctr"/>
          <a:lstStyle/>
          <a:p>
            <a:pPr algn="ctr"/>
            <a:r>
              <a:rPr lang="en-US" sz="1500" b="1"/>
              <a:t>Assessment</a:t>
            </a:r>
          </a:p>
        </p:txBody>
      </p:sp>
      <p:sp>
        <p:nvSpPr>
          <p:cNvPr id="108548" name="Rectangle 15"/>
          <p:cNvSpPr>
            <a:spLocks noChangeArrowheads="1"/>
          </p:cNvSpPr>
          <p:nvPr/>
        </p:nvSpPr>
        <p:spPr bwMode="auto">
          <a:xfrm>
            <a:off x="4352925" y="2987675"/>
            <a:ext cx="1884363" cy="498475"/>
          </a:xfrm>
          <a:prstGeom prst="rect">
            <a:avLst/>
          </a:prstGeom>
          <a:solidFill>
            <a:srgbClr val="FFFFFF"/>
          </a:solidFill>
          <a:ln w="28575">
            <a:solidFill>
              <a:srgbClr val="000000"/>
            </a:solidFill>
            <a:miter lim="800000"/>
            <a:headEnd/>
            <a:tailEnd/>
          </a:ln>
        </p:spPr>
        <p:txBody>
          <a:bodyPr anchor="ctr"/>
          <a:lstStyle/>
          <a:p>
            <a:pPr algn="ctr"/>
            <a:r>
              <a:rPr lang="en-US" sz="1500" b="1"/>
              <a:t>Correctives</a:t>
            </a:r>
          </a:p>
        </p:txBody>
      </p:sp>
      <p:sp>
        <p:nvSpPr>
          <p:cNvPr id="108549" name="Rectangle 16"/>
          <p:cNvSpPr>
            <a:spLocks noChangeArrowheads="1"/>
          </p:cNvSpPr>
          <p:nvPr/>
        </p:nvSpPr>
        <p:spPr bwMode="auto">
          <a:xfrm>
            <a:off x="4360863" y="2239963"/>
            <a:ext cx="3871912" cy="498475"/>
          </a:xfrm>
          <a:prstGeom prst="rect">
            <a:avLst/>
          </a:prstGeom>
          <a:solidFill>
            <a:srgbClr val="FFFFFF"/>
          </a:solidFill>
          <a:ln w="28575">
            <a:solidFill>
              <a:srgbClr val="000000"/>
            </a:solidFill>
            <a:miter lim="800000"/>
            <a:headEnd/>
            <a:tailEnd/>
          </a:ln>
        </p:spPr>
        <p:txBody>
          <a:bodyPr anchor="ctr"/>
          <a:lstStyle/>
          <a:p>
            <a:pPr algn="ctr"/>
            <a:r>
              <a:rPr lang="en-US" sz="1500" b="1"/>
              <a:t>Enrichment Activities</a:t>
            </a:r>
          </a:p>
        </p:txBody>
      </p:sp>
      <p:cxnSp>
        <p:nvCxnSpPr>
          <p:cNvPr id="17" name="Straight Arrow Connector 16"/>
          <p:cNvCxnSpPr>
            <a:stCxn id="108546" idx="6"/>
            <a:endCxn id="108547" idx="1"/>
          </p:cNvCxnSpPr>
          <p:nvPr/>
        </p:nvCxnSpPr>
        <p:spPr>
          <a:xfrm flipV="1">
            <a:off x="1362075" y="2863850"/>
            <a:ext cx="485775" cy="0"/>
          </a:xfrm>
          <a:prstGeom prst="straightConnector1">
            <a:avLst/>
          </a:prstGeom>
          <a:ln w="3810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08547" idx="3"/>
            <a:endCxn id="108549" idx="1"/>
          </p:cNvCxnSpPr>
          <p:nvPr/>
        </p:nvCxnSpPr>
        <p:spPr>
          <a:xfrm flipV="1">
            <a:off x="3394075" y="2489200"/>
            <a:ext cx="966788" cy="374650"/>
          </a:xfrm>
          <a:prstGeom prst="straightConnector1">
            <a:avLst/>
          </a:prstGeom>
          <a:ln w="3810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08547" idx="3"/>
            <a:endCxn id="108548" idx="1"/>
          </p:cNvCxnSpPr>
          <p:nvPr/>
        </p:nvCxnSpPr>
        <p:spPr>
          <a:xfrm>
            <a:off x="3392488" y="2863850"/>
            <a:ext cx="960437" cy="373063"/>
          </a:xfrm>
          <a:prstGeom prst="straightConnector1">
            <a:avLst/>
          </a:prstGeom>
          <a:ln w="3810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108548" idx="3"/>
            <a:endCxn id="108555" idx="1"/>
          </p:cNvCxnSpPr>
          <p:nvPr/>
        </p:nvCxnSpPr>
        <p:spPr>
          <a:xfrm flipV="1">
            <a:off x="6237288" y="3235325"/>
            <a:ext cx="469900" cy="1588"/>
          </a:xfrm>
          <a:prstGeom prst="straightConnector1">
            <a:avLst/>
          </a:prstGeom>
          <a:ln w="3810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08549" idx="3"/>
            <a:endCxn id="108557" idx="2"/>
          </p:cNvCxnSpPr>
          <p:nvPr/>
        </p:nvCxnSpPr>
        <p:spPr>
          <a:xfrm>
            <a:off x="8232775" y="2489200"/>
            <a:ext cx="684213" cy="296863"/>
          </a:xfrm>
          <a:prstGeom prst="straightConnector1">
            <a:avLst/>
          </a:prstGeom>
          <a:ln w="3810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08555" name="Rectangle 14"/>
          <p:cNvSpPr>
            <a:spLocks noChangeArrowheads="1"/>
          </p:cNvSpPr>
          <p:nvPr/>
        </p:nvSpPr>
        <p:spPr bwMode="auto">
          <a:xfrm>
            <a:off x="6707188" y="2992438"/>
            <a:ext cx="1546225" cy="485775"/>
          </a:xfrm>
          <a:prstGeom prst="rect">
            <a:avLst/>
          </a:prstGeom>
          <a:solidFill>
            <a:srgbClr val="FFFFFF"/>
          </a:solidFill>
          <a:ln w="28575">
            <a:solidFill>
              <a:srgbClr val="000000"/>
            </a:solidFill>
            <a:miter lim="800000"/>
            <a:headEnd/>
            <a:tailEnd/>
          </a:ln>
        </p:spPr>
        <p:txBody>
          <a:bodyPr anchor="ctr"/>
          <a:lstStyle/>
          <a:p>
            <a:pPr algn="ctr"/>
            <a:r>
              <a:rPr lang="en-US" sz="1500" b="1"/>
              <a:t>Assessment</a:t>
            </a:r>
          </a:p>
        </p:txBody>
      </p:sp>
      <p:sp>
        <p:nvSpPr>
          <p:cNvPr id="108556" name="Rectangle 14"/>
          <p:cNvSpPr>
            <a:spLocks noChangeArrowheads="1"/>
          </p:cNvSpPr>
          <p:nvPr/>
        </p:nvSpPr>
        <p:spPr bwMode="auto">
          <a:xfrm>
            <a:off x="1943100" y="5257800"/>
            <a:ext cx="66865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a:latin typeface="Calibri" charset="0"/>
              </a:rPr>
              <a:t>Recreated from Guskey, 2010</a:t>
            </a:r>
          </a:p>
        </p:txBody>
      </p:sp>
      <p:sp>
        <p:nvSpPr>
          <p:cNvPr id="108557" name="Oval 13"/>
          <p:cNvSpPr>
            <a:spLocks noChangeArrowheads="1"/>
          </p:cNvSpPr>
          <p:nvPr/>
        </p:nvSpPr>
        <p:spPr bwMode="auto">
          <a:xfrm>
            <a:off x="8916988" y="2205038"/>
            <a:ext cx="1323975" cy="1162050"/>
          </a:xfrm>
          <a:prstGeom prst="ellipse">
            <a:avLst/>
          </a:prstGeom>
          <a:solidFill>
            <a:srgbClr val="FFFFFF"/>
          </a:solidFill>
          <a:ln w="28575">
            <a:solidFill>
              <a:srgbClr val="000000"/>
            </a:solidFill>
            <a:round/>
            <a:headEnd/>
            <a:tailEnd/>
          </a:ln>
        </p:spPr>
        <p:txBody>
          <a:bodyPr anchor="ctr"/>
          <a:lstStyle/>
          <a:p>
            <a:pPr algn="ctr"/>
            <a:r>
              <a:rPr lang="en-US" sz="1500" b="1"/>
              <a:t>Unit 2</a:t>
            </a:r>
          </a:p>
        </p:txBody>
      </p:sp>
      <p:cxnSp>
        <p:nvCxnSpPr>
          <p:cNvPr id="22" name="Straight Arrow Connector 21"/>
          <p:cNvCxnSpPr>
            <a:stCxn id="108555" idx="3"/>
            <a:endCxn id="108557" idx="2"/>
          </p:cNvCxnSpPr>
          <p:nvPr/>
        </p:nvCxnSpPr>
        <p:spPr>
          <a:xfrm flipV="1">
            <a:off x="8253413" y="2786063"/>
            <a:ext cx="663575" cy="449262"/>
          </a:xfrm>
          <a:prstGeom prst="straightConnector1">
            <a:avLst/>
          </a:prstGeom>
          <a:ln w="3810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24038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14"/>
          <p:cNvSpPr>
            <a:spLocks noChangeArrowheads="1"/>
          </p:cNvSpPr>
          <p:nvPr/>
        </p:nvSpPr>
        <p:spPr bwMode="auto">
          <a:xfrm>
            <a:off x="3783013" y="4354513"/>
            <a:ext cx="2720975" cy="1663700"/>
          </a:xfrm>
          <a:prstGeom prst="rect">
            <a:avLst/>
          </a:prstGeom>
          <a:solidFill>
            <a:srgbClr val="FFFFFF"/>
          </a:solidFill>
          <a:ln w="28575">
            <a:solidFill>
              <a:srgbClr val="000000"/>
            </a:solidFill>
            <a:miter lim="800000"/>
            <a:headEnd/>
            <a:tailEnd/>
          </a:ln>
        </p:spPr>
        <p:txBody>
          <a:bodyPr anchor="ctr"/>
          <a:lstStyle/>
          <a:p>
            <a:pPr algn="ctr"/>
            <a:r>
              <a:rPr lang="en-US" sz="2000" b="1"/>
              <a:t>Summative</a:t>
            </a:r>
            <a:br>
              <a:rPr lang="en-US" sz="2000" b="1"/>
            </a:br>
            <a:r>
              <a:rPr lang="en-US" sz="2000" b="1"/>
              <a:t>Assessment</a:t>
            </a:r>
          </a:p>
        </p:txBody>
      </p:sp>
      <p:grpSp>
        <p:nvGrpSpPr>
          <p:cNvPr id="109570" name="Group 47"/>
          <p:cNvGrpSpPr>
            <a:grpSpLocks/>
          </p:cNvGrpSpPr>
          <p:nvPr/>
        </p:nvGrpSpPr>
        <p:grpSpPr bwMode="auto">
          <a:xfrm>
            <a:off x="7772400" y="242888"/>
            <a:ext cx="1887538" cy="2984500"/>
            <a:chOff x="7772188" y="341993"/>
            <a:chExt cx="1888301" cy="2984360"/>
          </a:xfrm>
        </p:grpSpPr>
        <p:sp>
          <p:nvSpPr>
            <p:cNvPr id="109598" name="Oval 13"/>
            <p:cNvSpPr>
              <a:spLocks noChangeArrowheads="1"/>
            </p:cNvSpPr>
            <p:nvPr/>
          </p:nvSpPr>
          <p:spPr bwMode="auto">
            <a:xfrm>
              <a:off x="7880391" y="341993"/>
              <a:ext cx="1671895" cy="1469181"/>
            </a:xfrm>
            <a:prstGeom prst="ellipse">
              <a:avLst/>
            </a:prstGeom>
            <a:solidFill>
              <a:srgbClr val="FFFFFF"/>
            </a:solidFill>
            <a:ln w="28575">
              <a:solidFill>
                <a:srgbClr val="000000"/>
              </a:solidFill>
              <a:round/>
              <a:headEnd/>
              <a:tailEnd/>
            </a:ln>
          </p:spPr>
          <p:txBody>
            <a:bodyPr anchor="ctr"/>
            <a:lstStyle/>
            <a:p>
              <a:pPr algn="ctr"/>
              <a:r>
                <a:rPr lang="en-US" sz="2000" b="1"/>
                <a:t>Unit 4</a:t>
              </a:r>
            </a:p>
          </p:txBody>
        </p:sp>
        <p:grpSp>
          <p:nvGrpSpPr>
            <p:cNvPr id="109599" name="Group 76"/>
            <p:cNvGrpSpPr>
              <a:grpSpLocks/>
            </p:cNvGrpSpPr>
            <p:nvPr/>
          </p:nvGrpSpPr>
          <p:grpSpPr bwMode="auto">
            <a:xfrm>
              <a:off x="7772188" y="2067649"/>
              <a:ext cx="1888301" cy="1258704"/>
              <a:chOff x="0" y="2166971"/>
              <a:chExt cx="1888301" cy="1258704"/>
            </a:xfrm>
          </p:grpSpPr>
          <p:pic>
            <p:nvPicPr>
              <p:cNvPr id="109600"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9702" y="2166971"/>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9601"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1813" y="2828775"/>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9602"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1401" y="2166971"/>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9603"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3626" y="2828775"/>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9604"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75" y="2166971"/>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9605"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28775"/>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grpSp>
        <p:nvGrpSpPr>
          <p:cNvPr id="109571" name="Group 84"/>
          <p:cNvGrpSpPr>
            <a:grpSpLocks/>
          </p:cNvGrpSpPr>
          <p:nvPr/>
        </p:nvGrpSpPr>
        <p:grpSpPr bwMode="auto">
          <a:xfrm>
            <a:off x="785813" y="242888"/>
            <a:ext cx="1887537" cy="2984500"/>
            <a:chOff x="7772188" y="341993"/>
            <a:chExt cx="1888301" cy="2984360"/>
          </a:xfrm>
        </p:grpSpPr>
        <p:sp>
          <p:nvSpPr>
            <p:cNvPr id="109590" name="Oval 13"/>
            <p:cNvSpPr>
              <a:spLocks noChangeArrowheads="1"/>
            </p:cNvSpPr>
            <p:nvPr/>
          </p:nvSpPr>
          <p:spPr bwMode="auto">
            <a:xfrm>
              <a:off x="7880391" y="341993"/>
              <a:ext cx="1671895" cy="1469181"/>
            </a:xfrm>
            <a:prstGeom prst="ellipse">
              <a:avLst/>
            </a:prstGeom>
            <a:solidFill>
              <a:srgbClr val="FFFFFF"/>
            </a:solidFill>
            <a:ln w="28575">
              <a:solidFill>
                <a:srgbClr val="000000"/>
              </a:solidFill>
              <a:round/>
              <a:headEnd/>
              <a:tailEnd/>
            </a:ln>
          </p:spPr>
          <p:txBody>
            <a:bodyPr anchor="ctr"/>
            <a:lstStyle/>
            <a:p>
              <a:pPr algn="ctr"/>
              <a:r>
                <a:rPr lang="en-US" sz="2000" b="1"/>
                <a:t>Unit 1</a:t>
              </a:r>
            </a:p>
          </p:txBody>
        </p:sp>
        <p:grpSp>
          <p:nvGrpSpPr>
            <p:cNvPr id="109591" name="Group 86"/>
            <p:cNvGrpSpPr>
              <a:grpSpLocks/>
            </p:cNvGrpSpPr>
            <p:nvPr/>
          </p:nvGrpSpPr>
          <p:grpSpPr bwMode="auto">
            <a:xfrm>
              <a:off x="7772188" y="2067649"/>
              <a:ext cx="1888301" cy="1258704"/>
              <a:chOff x="0" y="2166971"/>
              <a:chExt cx="1888301" cy="1258704"/>
            </a:xfrm>
          </p:grpSpPr>
          <p:pic>
            <p:nvPicPr>
              <p:cNvPr id="109592"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9702" y="2166971"/>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9593"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1813" y="2828775"/>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9594"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1401" y="2166971"/>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9595"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3626" y="2828775"/>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9596"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75" y="2166971"/>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9597"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28775"/>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grpSp>
        <p:nvGrpSpPr>
          <p:cNvPr id="109572" name="Group 93"/>
          <p:cNvGrpSpPr>
            <a:grpSpLocks/>
          </p:cNvGrpSpPr>
          <p:nvPr/>
        </p:nvGrpSpPr>
        <p:grpSpPr bwMode="auto">
          <a:xfrm>
            <a:off x="3114675" y="242888"/>
            <a:ext cx="1887538" cy="2984500"/>
            <a:chOff x="7772188" y="341993"/>
            <a:chExt cx="1888301" cy="2984360"/>
          </a:xfrm>
        </p:grpSpPr>
        <p:sp>
          <p:nvSpPr>
            <p:cNvPr id="109582" name="Oval 13"/>
            <p:cNvSpPr>
              <a:spLocks noChangeArrowheads="1"/>
            </p:cNvSpPr>
            <p:nvPr/>
          </p:nvSpPr>
          <p:spPr bwMode="auto">
            <a:xfrm>
              <a:off x="7880391" y="341993"/>
              <a:ext cx="1671895" cy="1469181"/>
            </a:xfrm>
            <a:prstGeom prst="ellipse">
              <a:avLst/>
            </a:prstGeom>
            <a:solidFill>
              <a:srgbClr val="FFFFFF"/>
            </a:solidFill>
            <a:ln w="28575">
              <a:solidFill>
                <a:srgbClr val="000000"/>
              </a:solidFill>
              <a:round/>
              <a:headEnd/>
              <a:tailEnd/>
            </a:ln>
          </p:spPr>
          <p:txBody>
            <a:bodyPr anchor="ctr"/>
            <a:lstStyle/>
            <a:p>
              <a:pPr algn="ctr"/>
              <a:r>
                <a:rPr lang="en-US" sz="2000" b="1"/>
                <a:t>Unit 2</a:t>
              </a:r>
            </a:p>
          </p:txBody>
        </p:sp>
        <p:grpSp>
          <p:nvGrpSpPr>
            <p:cNvPr id="109583" name="Group 95"/>
            <p:cNvGrpSpPr>
              <a:grpSpLocks/>
            </p:cNvGrpSpPr>
            <p:nvPr/>
          </p:nvGrpSpPr>
          <p:grpSpPr bwMode="auto">
            <a:xfrm>
              <a:off x="7772188" y="2067649"/>
              <a:ext cx="1888301" cy="1258704"/>
              <a:chOff x="0" y="2166971"/>
              <a:chExt cx="1888301" cy="1258704"/>
            </a:xfrm>
          </p:grpSpPr>
          <p:pic>
            <p:nvPicPr>
              <p:cNvPr id="109584"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9702" y="2166971"/>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9585"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1813" y="2828775"/>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9586"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1401" y="2166971"/>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9587"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3626" y="2828775"/>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9588"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75" y="2166971"/>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9589"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28775"/>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grpSp>
        <p:nvGrpSpPr>
          <p:cNvPr id="109573" name="Group 102"/>
          <p:cNvGrpSpPr>
            <a:grpSpLocks/>
          </p:cNvGrpSpPr>
          <p:nvPr/>
        </p:nvGrpSpPr>
        <p:grpSpPr bwMode="auto">
          <a:xfrm>
            <a:off x="5443538" y="242888"/>
            <a:ext cx="1887537" cy="2984500"/>
            <a:chOff x="7772188" y="341993"/>
            <a:chExt cx="1888301" cy="2984360"/>
          </a:xfrm>
        </p:grpSpPr>
        <p:sp>
          <p:nvSpPr>
            <p:cNvPr id="109574" name="Oval 13"/>
            <p:cNvSpPr>
              <a:spLocks noChangeArrowheads="1"/>
            </p:cNvSpPr>
            <p:nvPr/>
          </p:nvSpPr>
          <p:spPr bwMode="auto">
            <a:xfrm>
              <a:off x="7880391" y="341993"/>
              <a:ext cx="1671895" cy="1469181"/>
            </a:xfrm>
            <a:prstGeom prst="ellipse">
              <a:avLst/>
            </a:prstGeom>
            <a:solidFill>
              <a:srgbClr val="FFFFFF"/>
            </a:solidFill>
            <a:ln w="28575">
              <a:solidFill>
                <a:srgbClr val="000000"/>
              </a:solidFill>
              <a:round/>
              <a:headEnd/>
              <a:tailEnd/>
            </a:ln>
          </p:spPr>
          <p:txBody>
            <a:bodyPr anchor="ctr"/>
            <a:lstStyle/>
            <a:p>
              <a:pPr algn="ctr"/>
              <a:r>
                <a:rPr lang="en-US" sz="2000" b="1"/>
                <a:t>Unit 3</a:t>
              </a:r>
            </a:p>
          </p:txBody>
        </p:sp>
        <p:grpSp>
          <p:nvGrpSpPr>
            <p:cNvPr id="109575" name="Group 104"/>
            <p:cNvGrpSpPr>
              <a:grpSpLocks/>
            </p:cNvGrpSpPr>
            <p:nvPr/>
          </p:nvGrpSpPr>
          <p:grpSpPr bwMode="auto">
            <a:xfrm>
              <a:off x="7772188" y="2067649"/>
              <a:ext cx="1888301" cy="1258704"/>
              <a:chOff x="0" y="2166971"/>
              <a:chExt cx="1888301" cy="1258704"/>
            </a:xfrm>
          </p:grpSpPr>
          <p:pic>
            <p:nvPicPr>
              <p:cNvPr id="109576"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9702" y="2166971"/>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9577"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1813" y="2828775"/>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9578"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1401" y="2166971"/>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9579"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3626" y="2828775"/>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9580"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75" y="2166971"/>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9581"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28775"/>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Tree>
    <p:extLst>
      <p:ext uri="{BB962C8B-B14F-4D97-AF65-F5344CB8AC3E}">
        <p14:creationId xmlns:p14="http://schemas.microsoft.com/office/powerpoint/2010/main" val="27553688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594" name="Group 47"/>
          <p:cNvGrpSpPr>
            <a:grpSpLocks/>
          </p:cNvGrpSpPr>
          <p:nvPr/>
        </p:nvGrpSpPr>
        <p:grpSpPr bwMode="auto">
          <a:xfrm>
            <a:off x="7772400" y="242888"/>
            <a:ext cx="1887538" cy="2984500"/>
            <a:chOff x="7772188" y="341993"/>
            <a:chExt cx="1888301" cy="2984360"/>
          </a:xfrm>
        </p:grpSpPr>
        <p:sp>
          <p:nvSpPr>
            <p:cNvPr id="110622" name="Oval 13"/>
            <p:cNvSpPr>
              <a:spLocks noChangeArrowheads="1"/>
            </p:cNvSpPr>
            <p:nvPr/>
          </p:nvSpPr>
          <p:spPr bwMode="auto">
            <a:xfrm>
              <a:off x="7880391" y="341993"/>
              <a:ext cx="1671895" cy="1469181"/>
            </a:xfrm>
            <a:prstGeom prst="ellipse">
              <a:avLst/>
            </a:prstGeom>
            <a:solidFill>
              <a:srgbClr val="FFFFFF"/>
            </a:solidFill>
            <a:ln w="28575">
              <a:solidFill>
                <a:srgbClr val="000000"/>
              </a:solidFill>
              <a:round/>
              <a:headEnd/>
              <a:tailEnd/>
            </a:ln>
          </p:spPr>
          <p:txBody>
            <a:bodyPr anchor="ctr"/>
            <a:lstStyle/>
            <a:p>
              <a:pPr algn="ctr"/>
              <a:r>
                <a:rPr lang="en-US" sz="2000" b="1"/>
                <a:t>Unit 4</a:t>
              </a:r>
            </a:p>
          </p:txBody>
        </p:sp>
        <p:grpSp>
          <p:nvGrpSpPr>
            <p:cNvPr id="110623" name="Group 76"/>
            <p:cNvGrpSpPr>
              <a:grpSpLocks/>
            </p:cNvGrpSpPr>
            <p:nvPr/>
          </p:nvGrpSpPr>
          <p:grpSpPr bwMode="auto">
            <a:xfrm>
              <a:off x="7772188" y="2067649"/>
              <a:ext cx="1888301" cy="1258704"/>
              <a:chOff x="0" y="2166971"/>
              <a:chExt cx="1888301" cy="1258704"/>
            </a:xfrm>
          </p:grpSpPr>
          <p:pic>
            <p:nvPicPr>
              <p:cNvPr id="78" name="Picture 9"/>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9702" y="2166971"/>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25"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1813" y="2828775"/>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26"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1401" y="2166971"/>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 name="Picture 9"/>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83626" y="2828775"/>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 name="Picture 9"/>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775" y="2166971"/>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29"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28775"/>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grpSp>
        <p:nvGrpSpPr>
          <p:cNvPr id="110595" name="Group 84"/>
          <p:cNvGrpSpPr>
            <a:grpSpLocks/>
          </p:cNvGrpSpPr>
          <p:nvPr/>
        </p:nvGrpSpPr>
        <p:grpSpPr bwMode="auto">
          <a:xfrm>
            <a:off x="785813" y="242888"/>
            <a:ext cx="1887537" cy="2984500"/>
            <a:chOff x="7772188" y="341993"/>
            <a:chExt cx="1888301" cy="2984360"/>
          </a:xfrm>
        </p:grpSpPr>
        <p:sp>
          <p:nvSpPr>
            <p:cNvPr id="110614" name="Oval 13"/>
            <p:cNvSpPr>
              <a:spLocks noChangeArrowheads="1"/>
            </p:cNvSpPr>
            <p:nvPr/>
          </p:nvSpPr>
          <p:spPr bwMode="auto">
            <a:xfrm>
              <a:off x="7880391" y="341993"/>
              <a:ext cx="1671895" cy="1469181"/>
            </a:xfrm>
            <a:prstGeom prst="ellipse">
              <a:avLst/>
            </a:prstGeom>
            <a:solidFill>
              <a:srgbClr val="FFFFFF"/>
            </a:solidFill>
            <a:ln w="28575">
              <a:solidFill>
                <a:srgbClr val="000000"/>
              </a:solidFill>
              <a:round/>
              <a:headEnd/>
              <a:tailEnd/>
            </a:ln>
          </p:spPr>
          <p:txBody>
            <a:bodyPr anchor="ctr"/>
            <a:lstStyle/>
            <a:p>
              <a:pPr algn="ctr"/>
              <a:r>
                <a:rPr lang="en-US" sz="2000" b="1"/>
                <a:t>Unit 1</a:t>
              </a:r>
            </a:p>
          </p:txBody>
        </p:sp>
        <p:grpSp>
          <p:nvGrpSpPr>
            <p:cNvPr id="110615" name="Group 86"/>
            <p:cNvGrpSpPr>
              <a:grpSpLocks/>
            </p:cNvGrpSpPr>
            <p:nvPr/>
          </p:nvGrpSpPr>
          <p:grpSpPr bwMode="auto">
            <a:xfrm>
              <a:off x="7772188" y="2067649"/>
              <a:ext cx="1888301" cy="1258704"/>
              <a:chOff x="0" y="2166971"/>
              <a:chExt cx="1888301" cy="1258704"/>
            </a:xfrm>
          </p:grpSpPr>
          <p:pic>
            <p:nvPicPr>
              <p:cNvPr id="110616"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9702" y="2166971"/>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 name="Picture 9"/>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1813" y="2828775"/>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18"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1401" y="2166971"/>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19"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3626" y="2828775"/>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 name="Picture 9"/>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775" y="2166971"/>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21"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28775"/>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grpSp>
        <p:nvGrpSpPr>
          <p:cNvPr id="110596" name="Group 93"/>
          <p:cNvGrpSpPr>
            <a:grpSpLocks/>
          </p:cNvGrpSpPr>
          <p:nvPr/>
        </p:nvGrpSpPr>
        <p:grpSpPr bwMode="auto">
          <a:xfrm>
            <a:off x="3114675" y="242888"/>
            <a:ext cx="1887538" cy="2984500"/>
            <a:chOff x="7772188" y="341993"/>
            <a:chExt cx="1888301" cy="2984360"/>
          </a:xfrm>
        </p:grpSpPr>
        <p:sp>
          <p:nvSpPr>
            <p:cNvPr id="110606" name="Oval 13"/>
            <p:cNvSpPr>
              <a:spLocks noChangeArrowheads="1"/>
            </p:cNvSpPr>
            <p:nvPr/>
          </p:nvSpPr>
          <p:spPr bwMode="auto">
            <a:xfrm>
              <a:off x="7880391" y="341993"/>
              <a:ext cx="1671895" cy="1469181"/>
            </a:xfrm>
            <a:prstGeom prst="ellipse">
              <a:avLst/>
            </a:prstGeom>
            <a:solidFill>
              <a:srgbClr val="FFFFFF"/>
            </a:solidFill>
            <a:ln w="28575">
              <a:solidFill>
                <a:srgbClr val="000000"/>
              </a:solidFill>
              <a:round/>
              <a:headEnd/>
              <a:tailEnd/>
            </a:ln>
          </p:spPr>
          <p:txBody>
            <a:bodyPr anchor="ctr"/>
            <a:lstStyle/>
            <a:p>
              <a:pPr algn="ctr"/>
              <a:r>
                <a:rPr lang="en-US" sz="2000" b="1"/>
                <a:t>Unit 2</a:t>
              </a:r>
            </a:p>
          </p:txBody>
        </p:sp>
        <p:grpSp>
          <p:nvGrpSpPr>
            <p:cNvPr id="110607" name="Group 95"/>
            <p:cNvGrpSpPr>
              <a:grpSpLocks/>
            </p:cNvGrpSpPr>
            <p:nvPr/>
          </p:nvGrpSpPr>
          <p:grpSpPr bwMode="auto">
            <a:xfrm>
              <a:off x="7772188" y="2067649"/>
              <a:ext cx="1888301" cy="1258704"/>
              <a:chOff x="0" y="2166971"/>
              <a:chExt cx="1888301" cy="1258704"/>
            </a:xfrm>
          </p:grpSpPr>
          <p:pic>
            <p:nvPicPr>
              <p:cNvPr id="97" name="Picture 9"/>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9702" y="2166971"/>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09"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1813" y="2828775"/>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10"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1401" y="2166971"/>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0" name="Picture 9"/>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83626" y="2828775"/>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12"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75" y="2166971"/>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 name="Picture 9"/>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828775"/>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grpSp>
        <p:nvGrpSpPr>
          <p:cNvPr id="110597" name="Group 102"/>
          <p:cNvGrpSpPr>
            <a:grpSpLocks/>
          </p:cNvGrpSpPr>
          <p:nvPr/>
        </p:nvGrpSpPr>
        <p:grpSpPr bwMode="auto">
          <a:xfrm>
            <a:off x="5443538" y="242888"/>
            <a:ext cx="1887537" cy="2984500"/>
            <a:chOff x="7772188" y="341993"/>
            <a:chExt cx="1888301" cy="2984360"/>
          </a:xfrm>
        </p:grpSpPr>
        <p:sp>
          <p:nvSpPr>
            <p:cNvPr id="110598" name="Oval 13"/>
            <p:cNvSpPr>
              <a:spLocks noChangeArrowheads="1"/>
            </p:cNvSpPr>
            <p:nvPr/>
          </p:nvSpPr>
          <p:spPr bwMode="auto">
            <a:xfrm>
              <a:off x="7880391" y="341993"/>
              <a:ext cx="1671895" cy="1469181"/>
            </a:xfrm>
            <a:prstGeom prst="ellipse">
              <a:avLst/>
            </a:prstGeom>
            <a:solidFill>
              <a:srgbClr val="FFFFFF"/>
            </a:solidFill>
            <a:ln w="28575">
              <a:solidFill>
                <a:srgbClr val="000000"/>
              </a:solidFill>
              <a:round/>
              <a:headEnd/>
              <a:tailEnd/>
            </a:ln>
          </p:spPr>
          <p:txBody>
            <a:bodyPr anchor="ctr"/>
            <a:lstStyle/>
            <a:p>
              <a:pPr algn="ctr"/>
              <a:r>
                <a:rPr lang="en-US" sz="2000" b="1"/>
                <a:t>Unit 3</a:t>
              </a:r>
            </a:p>
          </p:txBody>
        </p:sp>
        <p:grpSp>
          <p:nvGrpSpPr>
            <p:cNvPr id="110599" name="Group 104"/>
            <p:cNvGrpSpPr>
              <a:grpSpLocks/>
            </p:cNvGrpSpPr>
            <p:nvPr/>
          </p:nvGrpSpPr>
          <p:grpSpPr bwMode="auto">
            <a:xfrm>
              <a:off x="7772188" y="2067649"/>
              <a:ext cx="1888301" cy="1258704"/>
              <a:chOff x="0" y="2166971"/>
              <a:chExt cx="1888301" cy="1258704"/>
            </a:xfrm>
          </p:grpSpPr>
          <p:pic>
            <p:nvPicPr>
              <p:cNvPr id="106" name="Picture 9"/>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9702" y="2166971"/>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7" name="Picture 9"/>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1813" y="2828775"/>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02"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1401" y="2166971"/>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03"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3626" y="2828775"/>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 name="Picture 9"/>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775" y="2166971"/>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05"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28775"/>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51" name="Rectangle 14">
            <a:extLst>
              <a:ext uri="{FF2B5EF4-FFF2-40B4-BE49-F238E27FC236}">
                <a16:creationId xmlns:a16="http://schemas.microsoft.com/office/drawing/2014/main" id="{B83975B0-1770-BB40-B63B-5DBB48AE5604}"/>
              </a:ext>
            </a:extLst>
          </p:cNvPr>
          <p:cNvSpPr>
            <a:spLocks noChangeArrowheads="1"/>
          </p:cNvSpPr>
          <p:nvPr/>
        </p:nvSpPr>
        <p:spPr bwMode="auto">
          <a:xfrm>
            <a:off x="2540000" y="3794125"/>
            <a:ext cx="5205413" cy="2522538"/>
          </a:xfrm>
          <a:prstGeom prst="rect">
            <a:avLst/>
          </a:prstGeom>
          <a:solidFill>
            <a:srgbClr val="FFFFFF"/>
          </a:solidFill>
          <a:ln w="28575">
            <a:solidFill>
              <a:srgbClr val="000000"/>
            </a:solidFill>
            <a:miter lim="800000"/>
            <a:headEnd/>
            <a:tailEnd/>
          </a:ln>
        </p:spPr>
        <p:txBody>
          <a:bodyPr anchor="ctr"/>
          <a:lstStyle/>
          <a:p>
            <a:pPr algn="ctr"/>
            <a:r>
              <a:rPr lang="en-US" sz="2000" b="1"/>
              <a:t>Summative</a:t>
            </a:r>
            <a:br>
              <a:rPr lang="en-US" sz="2000" b="1"/>
            </a:br>
            <a:r>
              <a:rPr lang="en-US" sz="2000" b="1"/>
              <a:t>Assessment</a:t>
            </a:r>
          </a:p>
        </p:txBody>
      </p:sp>
      <p:pic>
        <p:nvPicPr>
          <p:cNvPr id="52" name="Picture 9">
            <a:extLst>
              <a:ext uri="{FF2B5EF4-FFF2-40B4-BE49-F238E27FC236}">
                <a16:creationId xmlns:a16="http://schemas.microsoft.com/office/drawing/2014/main" id="{F12626F3-6268-4248-8BC0-977C20E38F0A}"/>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46970" y="5505708"/>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 name="Picture 9">
            <a:extLst>
              <a:ext uri="{FF2B5EF4-FFF2-40B4-BE49-F238E27FC236}">
                <a16:creationId xmlns:a16="http://schemas.microsoft.com/office/drawing/2014/main" id="{0ECE391A-B912-6846-B9ED-23B3E8D01D82}"/>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48692" y="5505708"/>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 name="Picture 9">
            <a:extLst>
              <a:ext uri="{FF2B5EF4-FFF2-40B4-BE49-F238E27FC236}">
                <a16:creationId xmlns:a16="http://schemas.microsoft.com/office/drawing/2014/main" id="{68665BA6-7242-2345-A898-BB7D73E58918}"/>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50414" y="5505708"/>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 name="Picture 9">
            <a:extLst>
              <a:ext uri="{FF2B5EF4-FFF2-40B4-BE49-F238E27FC236}">
                <a16:creationId xmlns:a16="http://schemas.microsoft.com/office/drawing/2014/main" id="{FD2DFF1E-98EF-3D44-871E-82129511B96C}"/>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52136" y="5505708"/>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 name="Picture 9">
            <a:extLst>
              <a:ext uri="{FF2B5EF4-FFF2-40B4-BE49-F238E27FC236}">
                <a16:creationId xmlns:a16="http://schemas.microsoft.com/office/drawing/2014/main" id="{6ABFBBC1-D1C4-5E43-B900-15917A124DFA}"/>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53858" y="5505708"/>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 name="Picture 9">
            <a:extLst>
              <a:ext uri="{FF2B5EF4-FFF2-40B4-BE49-F238E27FC236}">
                <a16:creationId xmlns:a16="http://schemas.microsoft.com/office/drawing/2014/main" id="{98569EB3-F8D9-B748-8201-4EAA1D900AE4}"/>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55580" y="5505708"/>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 name="Picture 9">
            <a:extLst>
              <a:ext uri="{FF2B5EF4-FFF2-40B4-BE49-F238E27FC236}">
                <a16:creationId xmlns:a16="http://schemas.microsoft.com/office/drawing/2014/main" id="{AF350AB7-E658-C54E-B44C-BCFB1085368C}"/>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16158" y="3961048"/>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 name="Picture 58">
            <a:extLst>
              <a:ext uri="{FF2B5EF4-FFF2-40B4-BE49-F238E27FC236}">
                <a16:creationId xmlns:a16="http://schemas.microsoft.com/office/drawing/2014/main" id="{492C2CDA-B84E-6440-818A-8838E153265B}"/>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41466" y="3961048"/>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 name="Picture 9">
            <a:extLst>
              <a:ext uri="{FF2B5EF4-FFF2-40B4-BE49-F238E27FC236}">
                <a16:creationId xmlns:a16="http://schemas.microsoft.com/office/drawing/2014/main" id="{7B2BA7BE-04C6-974A-A3A4-2B91F379C24F}"/>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85139" y="3961048"/>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 name="Picture 9">
            <a:extLst>
              <a:ext uri="{FF2B5EF4-FFF2-40B4-BE49-F238E27FC236}">
                <a16:creationId xmlns:a16="http://schemas.microsoft.com/office/drawing/2014/main" id="{A395BC7A-74BA-594E-AA44-999A104F02CB}"/>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28812" y="3961048"/>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 name="Picture 9">
            <a:extLst>
              <a:ext uri="{FF2B5EF4-FFF2-40B4-BE49-F238E27FC236}">
                <a16:creationId xmlns:a16="http://schemas.microsoft.com/office/drawing/2014/main" id="{EACDC72B-CB43-EA4C-BBE9-A588278400A1}"/>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72485" y="3961048"/>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132437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14"/>
          <p:cNvSpPr>
            <a:spLocks noChangeArrowheads="1"/>
          </p:cNvSpPr>
          <p:nvPr/>
        </p:nvSpPr>
        <p:spPr bwMode="auto">
          <a:xfrm>
            <a:off x="2540000" y="3794125"/>
            <a:ext cx="5205413" cy="2522538"/>
          </a:xfrm>
          <a:prstGeom prst="rect">
            <a:avLst/>
          </a:prstGeom>
          <a:solidFill>
            <a:srgbClr val="FFFFFF"/>
          </a:solidFill>
          <a:ln w="28575">
            <a:solidFill>
              <a:srgbClr val="000000"/>
            </a:solidFill>
            <a:miter lim="800000"/>
            <a:headEnd/>
            <a:tailEnd/>
          </a:ln>
        </p:spPr>
        <p:txBody>
          <a:bodyPr anchor="ctr"/>
          <a:lstStyle/>
          <a:p>
            <a:pPr algn="ctr"/>
            <a:r>
              <a:rPr lang="en-US" sz="2000" b="1"/>
              <a:t>Summative</a:t>
            </a:r>
            <a:br>
              <a:rPr lang="en-US" sz="2000" b="1"/>
            </a:br>
            <a:r>
              <a:rPr lang="en-US" sz="2000" b="1"/>
              <a:t>Assessment</a:t>
            </a:r>
          </a:p>
        </p:txBody>
      </p:sp>
      <p:grpSp>
        <p:nvGrpSpPr>
          <p:cNvPr id="111618" name="Group 47"/>
          <p:cNvGrpSpPr>
            <a:grpSpLocks/>
          </p:cNvGrpSpPr>
          <p:nvPr/>
        </p:nvGrpSpPr>
        <p:grpSpPr bwMode="auto">
          <a:xfrm>
            <a:off x="7772400" y="242888"/>
            <a:ext cx="1887538" cy="2984500"/>
            <a:chOff x="7772188" y="341993"/>
            <a:chExt cx="1888301" cy="2984360"/>
          </a:xfrm>
        </p:grpSpPr>
        <p:sp>
          <p:nvSpPr>
            <p:cNvPr id="111649" name="Oval 13"/>
            <p:cNvSpPr>
              <a:spLocks noChangeArrowheads="1"/>
            </p:cNvSpPr>
            <p:nvPr/>
          </p:nvSpPr>
          <p:spPr bwMode="auto">
            <a:xfrm>
              <a:off x="7880391" y="341993"/>
              <a:ext cx="1671895" cy="1469181"/>
            </a:xfrm>
            <a:prstGeom prst="ellipse">
              <a:avLst/>
            </a:prstGeom>
            <a:solidFill>
              <a:srgbClr val="FFFFFF"/>
            </a:solidFill>
            <a:ln w="28575">
              <a:solidFill>
                <a:srgbClr val="000000"/>
              </a:solidFill>
              <a:round/>
              <a:headEnd/>
              <a:tailEnd/>
            </a:ln>
          </p:spPr>
          <p:txBody>
            <a:bodyPr anchor="ctr"/>
            <a:lstStyle/>
            <a:p>
              <a:pPr algn="ctr"/>
              <a:r>
                <a:rPr lang="en-US" sz="2000" b="1"/>
                <a:t>Unit 4</a:t>
              </a:r>
            </a:p>
          </p:txBody>
        </p:sp>
        <p:grpSp>
          <p:nvGrpSpPr>
            <p:cNvPr id="111650" name="Group 76"/>
            <p:cNvGrpSpPr>
              <a:grpSpLocks/>
            </p:cNvGrpSpPr>
            <p:nvPr/>
          </p:nvGrpSpPr>
          <p:grpSpPr bwMode="auto">
            <a:xfrm>
              <a:off x="7772188" y="2067649"/>
              <a:ext cx="1888301" cy="1258704"/>
              <a:chOff x="0" y="2166971"/>
              <a:chExt cx="1888301" cy="1258704"/>
            </a:xfrm>
          </p:grpSpPr>
          <p:pic>
            <p:nvPicPr>
              <p:cNvPr id="111651"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1813" y="2828775"/>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1652"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1401" y="2166971"/>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1653"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28775"/>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grpSp>
        <p:nvGrpSpPr>
          <p:cNvPr id="111619" name="Group 84"/>
          <p:cNvGrpSpPr>
            <a:grpSpLocks/>
          </p:cNvGrpSpPr>
          <p:nvPr/>
        </p:nvGrpSpPr>
        <p:grpSpPr bwMode="auto">
          <a:xfrm>
            <a:off x="785813" y="242888"/>
            <a:ext cx="1887537" cy="2984500"/>
            <a:chOff x="7772188" y="341993"/>
            <a:chExt cx="1888301" cy="2984360"/>
          </a:xfrm>
        </p:grpSpPr>
        <p:sp>
          <p:nvSpPr>
            <p:cNvPr id="111643" name="Oval 13"/>
            <p:cNvSpPr>
              <a:spLocks noChangeArrowheads="1"/>
            </p:cNvSpPr>
            <p:nvPr/>
          </p:nvSpPr>
          <p:spPr bwMode="auto">
            <a:xfrm>
              <a:off x="7880391" y="341993"/>
              <a:ext cx="1671895" cy="1469181"/>
            </a:xfrm>
            <a:prstGeom prst="ellipse">
              <a:avLst/>
            </a:prstGeom>
            <a:solidFill>
              <a:srgbClr val="FFFFFF"/>
            </a:solidFill>
            <a:ln w="28575">
              <a:solidFill>
                <a:srgbClr val="000000"/>
              </a:solidFill>
              <a:round/>
              <a:headEnd/>
              <a:tailEnd/>
            </a:ln>
          </p:spPr>
          <p:txBody>
            <a:bodyPr anchor="ctr"/>
            <a:lstStyle/>
            <a:p>
              <a:pPr algn="ctr"/>
              <a:r>
                <a:rPr lang="en-US" sz="2000" b="1"/>
                <a:t>Unit 1</a:t>
              </a:r>
            </a:p>
          </p:txBody>
        </p:sp>
        <p:grpSp>
          <p:nvGrpSpPr>
            <p:cNvPr id="111644" name="Group 86"/>
            <p:cNvGrpSpPr>
              <a:grpSpLocks/>
            </p:cNvGrpSpPr>
            <p:nvPr/>
          </p:nvGrpSpPr>
          <p:grpSpPr bwMode="auto">
            <a:xfrm>
              <a:off x="7772188" y="2067649"/>
              <a:ext cx="1888301" cy="1258704"/>
              <a:chOff x="0" y="2166971"/>
              <a:chExt cx="1888301" cy="1258704"/>
            </a:xfrm>
          </p:grpSpPr>
          <p:pic>
            <p:nvPicPr>
              <p:cNvPr id="111645"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9702" y="2166971"/>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1646"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1401" y="2166971"/>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1647"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3626" y="2828775"/>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1648"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28775"/>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grpSp>
        <p:nvGrpSpPr>
          <p:cNvPr id="111620" name="Group 93"/>
          <p:cNvGrpSpPr>
            <a:grpSpLocks/>
          </p:cNvGrpSpPr>
          <p:nvPr/>
        </p:nvGrpSpPr>
        <p:grpSpPr bwMode="auto">
          <a:xfrm>
            <a:off x="3122613" y="242888"/>
            <a:ext cx="1879600" cy="2984500"/>
            <a:chOff x="7779963" y="341993"/>
            <a:chExt cx="1880526" cy="2984360"/>
          </a:xfrm>
        </p:grpSpPr>
        <p:sp>
          <p:nvSpPr>
            <p:cNvPr id="111638" name="Oval 13"/>
            <p:cNvSpPr>
              <a:spLocks noChangeArrowheads="1"/>
            </p:cNvSpPr>
            <p:nvPr/>
          </p:nvSpPr>
          <p:spPr bwMode="auto">
            <a:xfrm>
              <a:off x="7880391" y="341993"/>
              <a:ext cx="1671895" cy="1469181"/>
            </a:xfrm>
            <a:prstGeom prst="ellipse">
              <a:avLst/>
            </a:prstGeom>
            <a:solidFill>
              <a:srgbClr val="FFFFFF"/>
            </a:solidFill>
            <a:ln w="28575">
              <a:solidFill>
                <a:srgbClr val="000000"/>
              </a:solidFill>
              <a:round/>
              <a:headEnd/>
              <a:tailEnd/>
            </a:ln>
          </p:spPr>
          <p:txBody>
            <a:bodyPr anchor="ctr"/>
            <a:lstStyle/>
            <a:p>
              <a:pPr algn="ctr"/>
              <a:r>
                <a:rPr lang="en-US" sz="2000" b="1"/>
                <a:t>Unit 2</a:t>
              </a:r>
            </a:p>
          </p:txBody>
        </p:sp>
        <p:grpSp>
          <p:nvGrpSpPr>
            <p:cNvPr id="111639" name="Group 95"/>
            <p:cNvGrpSpPr>
              <a:grpSpLocks/>
            </p:cNvGrpSpPr>
            <p:nvPr/>
          </p:nvGrpSpPr>
          <p:grpSpPr bwMode="auto">
            <a:xfrm>
              <a:off x="7779963" y="2067649"/>
              <a:ext cx="1880526" cy="1258704"/>
              <a:chOff x="7775" y="2166971"/>
              <a:chExt cx="1880526" cy="1258704"/>
            </a:xfrm>
          </p:grpSpPr>
          <p:pic>
            <p:nvPicPr>
              <p:cNvPr id="111640"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1813" y="2828775"/>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1641"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1401" y="2166971"/>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1642"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75" y="2166971"/>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grpSp>
        <p:nvGrpSpPr>
          <p:cNvPr id="111621" name="Group 102"/>
          <p:cNvGrpSpPr>
            <a:grpSpLocks/>
          </p:cNvGrpSpPr>
          <p:nvPr/>
        </p:nvGrpSpPr>
        <p:grpSpPr bwMode="auto">
          <a:xfrm>
            <a:off x="5443538" y="242888"/>
            <a:ext cx="1887537" cy="2984500"/>
            <a:chOff x="7772188" y="341993"/>
            <a:chExt cx="1888301" cy="2984360"/>
          </a:xfrm>
        </p:grpSpPr>
        <p:sp>
          <p:nvSpPr>
            <p:cNvPr id="111633" name="Oval 13"/>
            <p:cNvSpPr>
              <a:spLocks noChangeArrowheads="1"/>
            </p:cNvSpPr>
            <p:nvPr/>
          </p:nvSpPr>
          <p:spPr bwMode="auto">
            <a:xfrm>
              <a:off x="7880391" y="341993"/>
              <a:ext cx="1671895" cy="1469181"/>
            </a:xfrm>
            <a:prstGeom prst="ellipse">
              <a:avLst/>
            </a:prstGeom>
            <a:solidFill>
              <a:srgbClr val="FFFFFF"/>
            </a:solidFill>
            <a:ln w="28575">
              <a:solidFill>
                <a:srgbClr val="000000"/>
              </a:solidFill>
              <a:round/>
              <a:headEnd/>
              <a:tailEnd/>
            </a:ln>
          </p:spPr>
          <p:txBody>
            <a:bodyPr anchor="ctr"/>
            <a:lstStyle/>
            <a:p>
              <a:pPr algn="ctr"/>
              <a:r>
                <a:rPr lang="en-US" sz="2000" b="1"/>
                <a:t>Unit 3</a:t>
              </a:r>
            </a:p>
          </p:txBody>
        </p:sp>
        <p:grpSp>
          <p:nvGrpSpPr>
            <p:cNvPr id="111634" name="Group 104"/>
            <p:cNvGrpSpPr>
              <a:grpSpLocks/>
            </p:cNvGrpSpPr>
            <p:nvPr/>
          </p:nvGrpSpPr>
          <p:grpSpPr bwMode="auto">
            <a:xfrm>
              <a:off x="7772188" y="2067649"/>
              <a:ext cx="1888301" cy="1258704"/>
              <a:chOff x="0" y="2166971"/>
              <a:chExt cx="1888301" cy="1258704"/>
            </a:xfrm>
          </p:grpSpPr>
          <p:pic>
            <p:nvPicPr>
              <p:cNvPr id="111635"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1401" y="2166971"/>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1636"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3626" y="2828775"/>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1637"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28775"/>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pic>
        <p:nvPicPr>
          <p:cNvPr id="39" name="Picture 9"/>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46970" y="5505708"/>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9"/>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48692" y="5505708"/>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 name="Picture 9"/>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50414" y="5505708"/>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 name="Picture 9"/>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52136" y="5505708"/>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 name="Picture 9"/>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53858" y="5505708"/>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 name="Picture 9"/>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55580" y="5505708"/>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 name="Picture 9"/>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16158" y="3961048"/>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 name="Picture 9"/>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41466" y="3961048"/>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 name="Picture 9"/>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85139" y="3961048"/>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 name="Picture 9"/>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28812" y="3961048"/>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 name="Picture 9"/>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72485" y="3961048"/>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058044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3B76D5A7-FCD3-3648-8239-784DCC1D0E63}"/>
              </a:ext>
            </a:extLst>
          </p:cNvPr>
          <p:cNvSpPr/>
          <p:nvPr/>
        </p:nvSpPr>
        <p:spPr>
          <a:xfrm>
            <a:off x="1220325" y="609600"/>
            <a:ext cx="7846349" cy="1905804"/>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Assessments:</a:t>
            </a:r>
          </a:p>
          <a:p>
            <a:r>
              <a:rPr lang="en-US" dirty="0"/>
              <a:t>Measures we use to let us know how individuals or groups are performing/feeling about something</a:t>
            </a:r>
          </a:p>
        </p:txBody>
      </p:sp>
      <p:sp>
        <p:nvSpPr>
          <p:cNvPr id="5" name="Rounded Rectangle 4">
            <a:extLst>
              <a:ext uri="{FF2B5EF4-FFF2-40B4-BE49-F238E27FC236}">
                <a16:creationId xmlns:a16="http://schemas.microsoft.com/office/drawing/2014/main" id="{BFFDDB5B-CD09-6D44-9121-EACD9A63CF3A}"/>
              </a:ext>
            </a:extLst>
          </p:cNvPr>
          <p:cNvSpPr/>
          <p:nvPr/>
        </p:nvSpPr>
        <p:spPr>
          <a:xfrm>
            <a:off x="1220325" y="4157134"/>
            <a:ext cx="7846349" cy="1905804"/>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Grading:</a:t>
            </a:r>
          </a:p>
          <a:p>
            <a:r>
              <a:rPr lang="en-US" dirty="0"/>
              <a:t>When we set thresholds for assessments that are used to categorize results.</a:t>
            </a:r>
          </a:p>
        </p:txBody>
      </p:sp>
      <p:cxnSp>
        <p:nvCxnSpPr>
          <p:cNvPr id="7" name="Straight Arrow Connector 6">
            <a:extLst>
              <a:ext uri="{FF2B5EF4-FFF2-40B4-BE49-F238E27FC236}">
                <a16:creationId xmlns:a16="http://schemas.microsoft.com/office/drawing/2014/main" id="{18E38CE9-0A36-6E4B-AFC0-2FD53618F1FB}"/>
              </a:ext>
            </a:extLst>
          </p:cNvPr>
          <p:cNvCxnSpPr>
            <a:cxnSpLocks/>
            <a:stCxn id="4" idx="2"/>
            <a:endCxn id="5" idx="0"/>
          </p:cNvCxnSpPr>
          <p:nvPr/>
        </p:nvCxnSpPr>
        <p:spPr>
          <a:xfrm>
            <a:off x="5143500" y="2515404"/>
            <a:ext cx="0" cy="1641730"/>
          </a:xfrm>
          <a:prstGeom prst="straightConnector1">
            <a:avLst/>
          </a:prstGeom>
          <a:ln w="57150">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51841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D49AA1-A61D-B24A-84F9-58330C2F4F47}"/>
              </a:ext>
            </a:extLst>
          </p:cNvPr>
          <p:cNvSpPr>
            <a:spLocks noGrp="1"/>
          </p:cNvSpPr>
          <p:nvPr>
            <p:ph type="ctrTitle"/>
          </p:nvPr>
        </p:nvSpPr>
        <p:spPr/>
        <p:txBody>
          <a:bodyPr/>
          <a:lstStyle/>
          <a:p>
            <a:r>
              <a:rPr lang="en-US" dirty="0"/>
              <a:t>How are they related?</a:t>
            </a:r>
          </a:p>
        </p:txBody>
      </p:sp>
      <p:sp>
        <p:nvSpPr>
          <p:cNvPr id="5" name="Subtitle 4">
            <a:extLst>
              <a:ext uri="{FF2B5EF4-FFF2-40B4-BE49-F238E27FC236}">
                <a16:creationId xmlns:a16="http://schemas.microsoft.com/office/drawing/2014/main" id="{A66A775F-1BDF-C04A-B24F-BBEF66A2926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979752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3" descr="Duke_Business_Schoo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06500" y="0"/>
            <a:ext cx="80248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0" name="TextBox 4"/>
          <p:cNvSpPr txBox="1">
            <a:spLocks noChangeArrowheads="1"/>
          </p:cNvSpPr>
          <p:nvPr/>
        </p:nvSpPr>
        <p:spPr bwMode="auto">
          <a:xfrm>
            <a:off x="6010275" y="3941763"/>
            <a:ext cx="3219450" cy="1570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Bookman Old Style" charset="0"/>
                <a:ea typeface="ＭＳ Ｐゴシック" charset="0"/>
                <a:cs typeface="ＭＳ Ｐゴシック" charset="0"/>
              </a:defRPr>
            </a:lvl1pPr>
            <a:lvl2pPr marL="742950" indent="-285750">
              <a:defRPr sz="2800">
                <a:solidFill>
                  <a:schemeClr val="tx1"/>
                </a:solidFill>
                <a:latin typeface="Bookman Old Style" charset="0"/>
                <a:ea typeface="ＭＳ Ｐゴシック" charset="0"/>
              </a:defRPr>
            </a:lvl2pPr>
            <a:lvl3pPr marL="1143000" indent="-228600">
              <a:defRPr sz="2800">
                <a:solidFill>
                  <a:schemeClr val="tx1"/>
                </a:solidFill>
                <a:latin typeface="Bookman Old Style" charset="0"/>
                <a:ea typeface="ＭＳ Ｐゴシック" charset="0"/>
              </a:defRPr>
            </a:lvl3pPr>
            <a:lvl4pPr marL="1600200" indent="-228600">
              <a:defRPr sz="2800">
                <a:solidFill>
                  <a:schemeClr val="tx1"/>
                </a:solidFill>
                <a:latin typeface="Bookman Old Style" charset="0"/>
                <a:ea typeface="ＭＳ Ｐゴシック" charset="0"/>
              </a:defRPr>
            </a:lvl4pPr>
            <a:lvl5pPr marL="2057400" indent="-228600">
              <a:defRPr sz="2800">
                <a:solidFill>
                  <a:schemeClr val="tx1"/>
                </a:solidFill>
                <a:latin typeface="Bookman Old Style" charset="0"/>
                <a:ea typeface="ＭＳ Ｐゴシック" charset="0"/>
              </a:defRPr>
            </a:lvl5pPr>
            <a:lvl6pPr marL="2514600" indent="-228600" eaLnBrk="0" fontAlgn="base" hangingPunct="0">
              <a:spcBef>
                <a:spcPct val="0"/>
              </a:spcBef>
              <a:spcAft>
                <a:spcPct val="0"/>
              </a:spcAft>
              <a:defRPr sz="2800">
                <a:solidFill>
                  <a:schemeClr val="tx1"/>
                </a:solidFill>
                <a:latin typeface="Bookman Old Style" charset="0"/>
                <a:ea typeface="ＭＳ Ｐゴシック" charset="0"/>
              </a:defRPr>
            </a:lvl6pPr>
            <a:lvl7pPr marL="2971800" indent="-228600" eaLnBrk="0" fontAlgn="base" hangingPunct="0">
              <a:spcBef>
                <a:spcPct val="0"/>
              </a:spcBef>
              <a:spcAft>
                <a:spcPct val="0"/>
              </a:spcAft>
              <a:defRPr sz="2800">
                <a:solidFill>
                  <a:schemeClr val="tx1"/>
                </a:solidFill>
                <a:latin typeface="Bookman Old Style" charset="0"/>
                <a:ea typeface="ＭＳ Ｐゴシック" charset="0"/>
              </a:defRPr>
            </a:lvl7pPr>
            <a:lvl8pPr marL="3429000" indent="-228600" eaLnBrk="0" fontAlgn="base" hangingPunct="0">
              <a:spcBef>
                <a:spcPct val="0"/>
              </a:spcBef>
              <a:spcAft>
                <a:spcPct val="0"/>
              </a:spcAft>
              <a:defRPr sz="2800">
                <a:solidFill>
                  <a:schemeClr val="tx1"/>
                </a:solidFill>
                <a:latin typeface="Bookman Old Style" charset="0"/>
                <a:ea typeface="ＭＳ Ｐゴシック" charset="0"/>
              </a:defRPr>
            </a:lvl8pPr>
            <a:lvl9pPr marL="3886200" indent="-228600" eaLnBrk="0" fontAlgn="base" hangingPunct="0">
              <a:spcBef>
                <a:spcPct val="0"/>
              </a:spcBef>
              <a:spcAft>
                <a:spcPct val="0"/>
              </a:spcAft>
              <a:defRPr sz="2800">
                <a:solidFill>
                  <a:schemeClr val="tx1"/>
                </a:solidFill>
                <a:latin typeface="Bookman Old Style" charset="0"/>
                <a:ea typeface="ＭＳ Ｐゴシック" charset="0"/>
              </a:defRPr>
            </a:lvl9pPr>
          </a:lstStyle>
          <a:p>
            <a:r>
              <a:rPr lang="en-US" sz="2400">
                <a:latin typeface="Century Gothic" charset="0"/>
                <a:cs typeface="Century Gothic" charset="0"/>
              </a:rPr>
              <a:t>What is the purpose of this real grading scale from Duke School of Business?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0218" y="343603"/>
            <a:ext cx="9670455" cy="6001643"/>
          </a:xfrm>
          <a:prstGeom prst="rect">
            <a:avLst/>
          </a:prstGeom>
        </p:spPr>
        <p:txBody>
          <a:bodyPr wrap="square">
            <a:spAutoFit/>
          </a:bodyPr>
          <a:lstStyle/>
          <a:p>
            <a:r>
              <a:rPr lang="en-US" sz="2400" dirty="0">
                <a:solidFill>
                  <a:srgbClr val="333333"/>
                </a:solidFill>
                <a:latin typeface="Helvetica Neue" charset="0"/>
              </a:rPr>
              <a:t>We use the following grading scale:</a:t>
            </a:r>
          </a:p>
          <a:p>
            <a:pPr lvl="1">
              <a:buFont typeface="Arial" charset="0"/>
              <a:buChar char="•"/>
            </a:pPr>
            <a:r>
              <a:rPr lang="en-US" sz="2400" dirty="0">
                <a:solidFill>
                  <a:srgbClr val="333333"/>
                </a:solidFill>
                <a:latin typeface="Helvetica Neue" charset="0"/>
              </a:rPr>
              <a:t>Superior Pass (SP) 4.0</a:t>
            </a:r>
          </a:p>
          <a:p>
            <a:pPr lvl="1">
              <a:buFont typeface="Arial" charset="0"/>
              <a:buChar char="•"/>
            </a:pPr>
            <a:r>
              <a:rPr lang="en-US" sz="2400" dirty="0">
                <a:solidFill>
                  <a:srgbClr val="333333"/>
                </a:solidFill>
                <a:latin typeface="Helvetica Neue" charset="0"/>
              </a:rPr>
              <a:t>High Pass (HP) 3.5</a:t>
            </a:r>
          </a:p>
          <a:p>
            <a:pPr lvl="1">
              <a:buFont typeface="Arial" charset="0"/>
              <a:buChar char="•"/>
            </a:pPr>
            <a:r>
              <a:rPr lang="en-US" sz="2400" dirty="0">
                <a:solidFill>
                  <a:srgbClr val="333333"/>
                </a:solidFill>
                <a:latin typeface="Helvetica Neue" charset="0"/>
              </a:rPr>
              <a:t>Pass (P) 3.0</a:t>
            </a:r>
          </a:p>
          <a:p>
            <a:pPr lvl="1">
              <a:buFont typeface="Arial" charset="0"/>
              <a:buChar char="•"/>
            </a:pPr>
            <a:r>
              <a:rPr lang="en-US" sz="2400" dirty="0">
                <a:solidFill>
                  <a:srgbClr val="333333"/>
                </a:solidFill>
                <a:latin typeface="Helvetica Neue" charset="0"/>
              </a:rPr>
              <a:t>Low Pass (LP) 2.5</a:t>
            </a:r>
          </a:p>
          <a:p>
            <a:pPr lvl="1">
              <a:buFont typeface="Arial" charset="0"/>
              <a:buChar char="•"/>
            </a:pPr>
            <a:r>
              <a:rPr lang="en-US" sz="2400" dirty="0">
                <a:solidFill>
                  <a:srgbClr val="333333"/>
                </a:solidFill>
                <a:latin typeface="Helvetica Neue" charset="0"/>
              </a:rPr>
              <a:t>Fail (F)-0</a:t>
            </a:r>
          </a:p>
          <a:p>
            <a:pPr lvl="1">
              <a:buFont typeface="Arial" charset="0"/>
              <a:buChar char="•"/>
            </a:pPr>
            <a:endParaRPr lang="en-US" sz="2400" dirty="0">
              <a:solidFill>
                <a:srgbClr val="333333"/>
              </a:solidFill>
              <a:latin typeface="Helvetica Neue" charset="0"/>
            </a:endParaRPr>
          </a:p>
          <a:p>
            <a:r>
              <a:rPr lang="en-US" sz="2400" dirty="0">
                <a:solidFill>
                  <a:srgbClr val="333333"/>
                </a:solidFill>
                <a:latin typeface="Helvetica Neue" charset="0"/>
              </a:rPr>
              <a:t>The Fuqua recommended distribution of grades in CORE courses is: </a:t>
            </a:r>
          </a:p>
          <a:p>
            <a:pPr lvl="1">
              <a:buFont typeface="Arial" charset="0"/>
              <a:buChar char="•"/>
            </a:pPr>
            <a:r>
              <a:rPr lang="en-US" sz="2400" dirty="0">
                <a:solidFill>
                  <a:srgbClr val="333333"/>
                </a:solidFill>
                <a:latin typeface="Helvetica Neue" charset="0"/>
              </a:rPr>
              <a:t>No more than 25 percent SP</a:t>
            </a:r>
          </a:p>
          <a:p>
            <a:pPr lvl="1">
              <a:buFont typeface="Arial" charset="0"/>
              <a:buChar char="•"/>
            </a:pPr>
            <a:r>
              <a:rPr lang="en-US" sz="2400" dirty="0">
                <a:solidFill>
                  <a:srgbClr val="333333"/>
                </a:solidFill>
                <a:latin typeface="Helvetica Neue" charset="0"/>
              </a:rPr>
              <a:t>40 percent HP</a:t>
            </a:r>
          </a:p>
          <a:p>
            <a:pPr lvl="1">
              <a:buFont typeface="Arial" charset="0"/>
              <a:buChar char="•"/>
            </a:pPr>
            <a:r>
              <a:rPr lang="en-US" sz="2400" dirty="0">
                <a:solidFill>
                  <a:srgbClr val="333333"/>
                </a:solidFill>
                <a:latin typeface="Helvetica Neue" charset="0"/>
              </a:rPr>
              <a:t>At least 35 percent P, LP and F</a:t>
            </a:r>
          </a:p>
          <a:p>
            <a:pPr lvl="1">
              <a:buFont typeface="Arial" charset="0"/>
              <a:buChar char="•"/>
            </a:pPr>
            <a:endParaRPr lang="en-US" sz="2400" dirty="0">
              <a:solidFill>
                <a:srgbClr val="333333"/>
              </a:solidFill>
              <a:latin typeface="Helvetica Neue" charset="0"/>
            </a:endParaRPr>
          </a:p>
          <a:p>
            <a:r>
              <a:rPr lang="en-US" sz="2400" dirty="0">
                <a:solidFill>
                  <a:srgbClr val="333333"/>
                </a:solidFill>
                <a:latin typeface="Helvetica Neue" charset="0"/>
              </a:rPr>
              <a:t>The recommended distribution for ELECTIVE courses is:</a:t>
            </a:r>
          </a:p>
          <a:p>
            <a:pPr lvl="1">
              <a:buFont typeface="Arial" charset="0"/>
              <a:buChar char="•"/>
            </a:pPr>
            <a:r>
              <a:rPr lang="en-US" sz="2400" dirty="0">
                <a:solidFill>
                  <a:srgbClr val="333333"/>
                </a:solidFill>
                <a:latin typeface="Helvetica Neue" charset="0"/>
              </a:rPr>
              <a:t>No more than 30 percent SP</a:t>
            </a:r>
          </a:p>
          <a:p>
            <a:pPr lvl="1">
              <a:buFont typeface="Arial" charset="0"/>
              <a:buChar char="•"/>
            </a:pPr>
            <a:r>
              <a:rPr lang="en-US" sz="2400" dirty="0">
                <a:solidFill>
                  <a:srgbClr val="333333"/>
                </a:solidFill>
                <a:latin typeface="Helvetica Neue" charset="0"/>
              </a:rPr>
              <a:t>45 percent HP</a:t>
            </a:r>
          </a:p>
          <a:p>
            <a:pPr lvl="1">
              <a:buFont typeface="Arial" charset="0"/>
              <a:buChar char="•"/>
            </a:pPr>
            <a:r>
              <a:rPr lang="en-US" sz="2400" dirty="0">
                <a:solidFill>
                  <a:srgbClr val="333333"/>
                </a:solidFill>
                <a:latin typeface="Helvetica Neue" charset="0"/>
              </a:rPr>
              <a:t>At least 25 percent P, LP and F</a:t>
            </a:r>
            <a:endParaRPr lang="en-US" sz="2400" b="0" i="0" dirty="0">
              <a:solidFill>
                <a:srgbClr val="333333"/>
              </a:solidFill>
              <a:effectLst/>
              <a:latin typeface="Helvetica Neue" charset="0"/>
            </a:endParaRPr>
          </a:p>
        </p:txBody>
      </p:sp>
      <p:pic>
        <p:nvPicPr>
          <p:cNvPr id="3" name="Picture 2"/>
          <p:cNvPicPr>
            <a:picLocks noChangeAspect="1"/>
          </p:cNvPicPr>
          <p:nvPr/>
        </p:nvPicPr>
        <p:blipFill>
          <a:blip r:embed="rId2"/>
          <a:stretch>
            <a:fillRect/>
          </a:stretch>
        </p:blipFill>
        <p:spPr>
          <a:xfrm>
            <a:off x="8358690" y="193638"/>
            <a:ext cx="1731983" cy="1780159"/>
          </a:xfrm>
          <a:prstGeom prst="rect">
            <a:avLst/>
          </a:prstGeom>
        </p:spPr>
      </p:pic>
    </p:spTree>
    <p:extLst>
      <p:ext uri="{BB962C8B-B14F-4D97-AF65-F5344CB8AC3E}">
        <p14:creationId xmlns:p14="http://schemas.microsoft.com/office/powerpoint/2010/main" val="12338055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What is the purpose of </a:t>
            </a:r>
            <a:br>
              <a:rPr lang="en-US" dirty="0"/>
            </a:br>
            <a:r>
              <a:rPr lang="en-US" dirty="0"/>
              <a:t>Duke’s grading scale?</a:t>
            </a:r>
          </a:p>
        </p:txBody>
      </p:sp>
      <p:sp>
        <p:nvSpPr>
          <p:cNvPr id="3" name="Subtitle 2"/>
          <p:cNvSpPr>
            <a:spLocks noGrp="1"/>
          </p:cNvSpPr>
          <p:nvPr>
            <p:ph type="subTitle" idx="1"/>
          </p:nvPr>
        </p:nvSpPr>
        <p:spPr/>
        <p:txBody>
          <a:bodyPr/>
          <a:lstStyle/>
          <a:p>
            <a:pPr algn="l"/>
            <a:r>
              <a:rPr lang="en-US" sz="2800" dirty="0"/>
              <a:t>Systems can have different goals/drivers for grading and assessment</a:t>
            </a:r>
          </a:p>
        </p:txBody>
      </p:sp>
    </p:spTree>
    <p:extLst>
      <p:ext uri="{BB962C8B-B14F-4D97-AF65-F5344CB8AC3E}">
        <p14:creationId xmlns:p14="http://schemas.microsoft.com/office/powerpoint/2010/main" val="9432388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 y="762000"/>
            <a:ext cx="5080000"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8" name="Rectangle 2"/>
          <p:cNvSpPr>
            <a:spLocks noChangeArrowheads="1"/>
          </p:cNvSpPr>
          <p:nvPr/>
        </p:nvSpPr>
        <p:spPr bwMode="auto">
          <a:xfrm>
            <a:off x="5372100" y="762000"/>
            <a:ext cx="4648200" cy="5078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3600" i="1"/>
              <a:t>All men can see the tactics whereby I conquer, but what none can see is the strategy out of which victory is evolved.</a:t>
            </a:r>
            <a:endParaRPr lang="en-US" sz="3600"/>
          </a:p>
          <a:p>
            <a:endParaRPr lang="en-US" sz="3600"/>
          </a:p>
          <a:p>
            <a:r>
              <a:rPr lang="en-US" sz="3600"/>
              <a:t>- Sun Tzu</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62100" y="1752600"/>
            <a:ext cx="7413144" cy="3554819"/>
          </a:xfrm>
          <a:prstGeom prst="rect">
            <a:avLst/>
          </a:prstGeom>
          <a:noFill/>
        </p:spPr>
        <p:txBody>
          <a:bodyPr>
            <a:spAutoFit/>
          </a:bodyPr>
          <a:lstStyle/>
          <a:p>
            <a:pPr algn="ctr">
              <a:defRPr/>
            </a:pPr>
            <a:r>
              <a:rPr lang="en-US" sz="225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mn-cs"/>
              </a:rPr>
              <a:t>82%</a:t>
            </a:r>
          </a:p>
        </p:txBody>
      </p:sp>
      <p:sp>
        <p:nvSpPr>
          <p:cNvPr id="23554" name="Title 1"/>
          <p:cNvSpPr>
            <a:spLocks noGrp="1"/>
          </p:cNvSpPr>
          <p:nvPr>
            <p:ph type="title"/>
          </p:nvPr>
        </p:nvSpPr>
        <p:spPr/>
        <p:txBody>
          <a:bodyPr/>
          <a:lstStyle/>
          <a:p>
            <a:r>
              <a:rPr lang="en-US">
                <a:latin typeface="Century Gothic" charset="0"/>
              </a:rPr>
              <a:t>What does/could this mean?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idx="1"/>
          </p:nvPr>
        </p:nvSpPr>
        <p:spPr>
          <a:xfrm>
            <a:off x="1828800" y="2020888"/>
            <a:ext cx="7010400" cy="2819400"/>
          </a:xfrm>
          <a:effectLst>
            <a:outerShdw blurRad="63500" dist="107763" dir="2700000" algn="ctr" rotWithShape="0">
              <a:schemeClr val="bg2"/>
            </a:outerShdw>
          </a:effectLst>
        </p:spPr>
        <p:txBody>
          <a:bodyPr rtlCol="0">
            <a:normAutofit/>
          </a:bodyPr>
          <a:lstStyle/>
          <a:p>
            <a:pPr eaLnBrk="1" fontAlgn="auto" hangingPunct="1">
              <a:spcAft>
                <a:spcPts val="0"/>
              </a:spcAft>
              <a:buClr>
                <a:srgbClr val="FD0000"/>
              </a:buClr>
              <a:buSzPct val="110000"/>
              <a:buFont typeface="Monotype Sorts" charset="0"/>
              <a:buNone/>
              <a:defRPr/>
            </a:pPr>
            <a:r>
              <a:rPr lang="en-US" sz="5000" b="1" dirty="0">
                <a:effectLst>
                  <a:outerShdw blurRad="38100" dist="38100" dir="2700000" algn="tl">
                    <a:srgbClr val="000000"/>
                  </a:outerShdw>
                </a:effectLst>
                <a:ea typeface="+mn-ea"/>
              </a:rPr>
              <a:t> 1. </a:t>
            </a:r>
            <a:r>
              <a:rPr lang="en-US" sz="5000" b="1" i="1" dirty="0">
                <a:solidFill>
                  <a:srgbClr val="FCFEB9"/>
                </a:solidFill>
                <a:effectLst>
                  <a:outerShdw blurRad="38100" dist="38100" dir="2700000" algn="tl">
                    <a:srgbClr val="000000"/>
                  </a:outerShdw>
                </a:effectLst>
                <a:ea typeface="+mn-ea"/>
              </a:rPr>
              <a:t>Product</a:t>
            </a:r>
            <a:r>
              <a:rPr lang="en-US" sz="5000" b="1" dirty="0">
                <a:effectLst>
                  <a:outerShdw blurRad="38100" dist="38100" dir="2700000" algn="tl">
                    <a:srgbClr val="000000"/>
                  </a:outerShdw>
                </a:effectLst>
                <a:ea typeface="+mn-ea"/>
              </a:rPr>
              <a:t> Criteria</a:t>
            </a:r>
          </a:p>
          <a:p>
            <a:pPr eaLnBrk="1" fontAlgn="auto" hangingPunct="1">
              <a:spcAft>
                <a:spcPts val="0"/>
              </a:spcAft>
              <a:buClr>
                <a:srgbClr val="FD0000"/>
              </a:buClr>
              <a:buSzPct val="110000"/>
              <a:buFont typeface="Monotype Sorts" charset="0"/>
              <a:buNone/>
              <a:defRPr/>
            </a:pPr>
            <a:r>
              <a:rPr lang="en-US" sz="5000" b="1" dirty="0">
                <a:effectLst>
                  <a:outerShdw blurRad="38100" dist="38100" dir="2700000" algn="tl">
                    <a:srgbClr val="000000"/>
                  </a:outerShdw>
                </a:effectLst>
                <a:ea typeface="+mn-ea"/>
              </a:rPr>
              <a:t> 2. </a:t>
            </a:r>
            <a:r>
              <a:rPr lang="en-US" sz="5000" b="1" i="1" dirty="0">
                <a:solidFill>
                  <a:srgbClr val="7FFF00"/>
                </a:solidFill>
                <a:effectLst>
                  <a:outerShdw blurRad="38100" dist="38100" dir="2700000" algn="tl">
                    <a:srgbClr val="000000"/>
                  </a:outerShdw>
                </a:effectLst>
                <a:ea typeface="+mn-ea"/>
              </a:rPr>
              <a:t>Process</a:t>
            </a:r>
            <a:r>
              <a:rPr lang="en-US" sz="5000" b="1" dirty="0">
                <a:effectLst>
                  <a:outerShdw blurRad="38100" dist="38100" dir="2700000" algn="tl">
                    <a:srgbClr val="000000"/>
                  </a:outerShdw>
                </a:effectLst>
                <a:ea typeface="+mn-ea"/>
              </a:rPr>
              <a:t> Criteria</a:t>
            </a:r>
          </a:p>
          <a:p>
            <a:pPr eaLnBrk="1" fontAlgn="auto" hangingPunct="1">
              <a:spcAft>
                <a:spcPts val="0"/>
              </a:spcAft>
              <a:buClr>
                <a:srgbClr val="FD0000"/>
              </a:buClr>
              <a:buSzPct val="110000"/>
              <a:buFont typeface="Monotype Sorts" charset="0"/>
              <a:buNone/>
              <a:defRPr/>
            </a:pPr>
            <a:r>
              <a:rPr lang="en-US" sz="5000" b="1" dirty="0">
                <a:effectLst>
                  <a:outerShdw blurRad="38100" dist="38100" dir="2700000" algn="tl">
                    <a:srgbClr val="000000"/>
                  </a:outerShdw>
                </a:effectLst>
                <a:ea typeface="+mn-ea"/>
              </a:rPr>
              <a:t> 3. </a:t>
            </a:r>
            <a:r>
              <a:rPr lang="en-US" sz="5000" b="1" i="1" dirty="0">
                <a:solidFill>
                  <a:srgbClr val="F6BF69"/>
                </a:solidFill>
                <a:effectLst>
                  <a:outerShdw blurRad="38100" dist="38100" dir="2700000" algn="tl">
                    <a:srgbClr val="000000"/>
                  </a:outerShdw>
                </a:effectLst>
                <a:ea typeface="+mn-ea"/>
              </a:rPr>
              <a:t>Progress</a:t>
            </a:r>
            <a:r>
              <a:rPr lang="en-US" sz="5000" b="1" dirty="0">
                <a:effectLst>
                  <a:outerShdw blurRad="38100" dist="38100" dir="2700000" algn="tl">
                    <a:srgbClr val="000000"/>
                  </a:outerShdw>
                </a:effectLst>
                <a:ea typeface="+mn-ea"/>
              </a:rPr>
              <a:t> Criteria </a:t>
            </a:r>
          </a:p>
        </p:txBody>
      </p:sp>
      <p:sp>
        <p:nvSpPr>
          <p:cNvPr id="24578" name="Title 1"/>
          <p:cNvSpPr>
            <a:spLocks noGrp="1"/>
          </p:cNvSpPr>
          <p:nvPr>
            <p:ph type="title"/>
          </p:nvPr>
        </p:nvSpPr>
        <p:spPr/>
        <p:txBody>
          <a:bodyPr/>
          <a:lstStyle/>
          <a:p>
            <a:r>
              <a:rPr lang="en-US" sz="6000" b="1">
                <a:latin typeface="Century Gothic" charset="0"/>
              </a:rPr>
              <a:t>Criteria Used in Grading</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ctrTitle"/>
          </p:nvPr>
        </p:nvSpPr>
        <p:spPr>
          <a:xfrm>
            <a:off x="771525" y="2130425"/>
            <a:ext cx="8743950" cy="1470025"/>
          </a:xfrm>
        </p:spPr>
        <p:txBody>
          <a:bodyPr/>
          <a:lstStyle/>
          <a:p>
            <a:r>
              <a:rPr lang="en-US">
                <a:latin typeface="Century Gothic" charset="0"/>
              </a:rPr>
              <a:t>Mathematical Precision is</a:t>
            </a:r>
            <a:br>
              <a:rPr lang="en-US">
                <a:latin typeface="Century Gothic" charset="0"/>
              </a:rPr>
            </a:br>
            <a:r>
              <a:rPr lang="en-US">
                <a:latin typeface="Century Gothic" charset="0"/>
              </a:rPr>
              <a:t>Not A Grading Policy</a:t>
            </a:r>
          </a:p>
        </p:txBody>
      </p:sp>
      <p:sp>
        <p:nvSpPr>
          <p:cNvPr id="5" name="Subtitle 4"/>
          <p:cNvSpPr>
            <a:spLocks noGrp="1"/>
          </p:cNvSpPr>
          <p:nvPr>
            <p:ph type="subTitle" idx="1"/>
          </p:nvPr>
        </p:nvSpPr>
        <p:spPr/>
        <p:txBody>
          <a:bodyPr/>
          <a:lstStyle/>
          <a:p>
            <a:pPr>
              <a:defRPr/>
            </a:pPr>
            <a:r>
              <a:rPr lang="en-US" dirty="0"/>
              <a:t>It is a false sense of objectivity</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29" name="Object 1"/>
          <p:cNvGraphicFramePr>
            <a:graphicFrameLocks noChangeAspect="1"/>
          </p:cNvGraphicFramePr>
          <p:nvPr/>
        </p:nvGraphicFramePr>
        <p:xfrm>
          <a:off x="0" y="228600"/>
          <a:ext cx="10287000" cy="6572250"/>
        </p:xfrm>
        <a:graphic>
          <a:graphicData uri="http://schemas.openxmlformats.org/presentationml/2006/ole">
            <mc:AlternateContent xmlns:mc="http://schemas.openxmlformats.org/markup-compatibility/2006">
              <mc:Choice xmlns:v="urn:schemas-microsoft-com:vml" Requires="v">
                <p:oleObj name="Document" r:id="rId2" imgW="5943381" imgH="3797160" progId="Word.Document.12">
                  <p:embed/>
                </p:oleObj>
              </mc:Choice>
              <mc:Fallback>
                <p:oleObj name="Document" r:id="rId2" imgW="5943381" imgH="3797160" progId="Word.Document.12">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10287000" cy="657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153" name="Object 1"/>
          <p:cNvGraphicFramePr>
            <a:graphicFrameLocks noChangeAspect="1"/>
          </p:cNvGraphicFramePr>
          <p:nvPr/>
        </p:nvGraphicFramePr>
        <p:xfrm>
          <a:off x="0" y="228600"/>
          <a:ext cx="10287000" cy="6572250"/>
        </p:xfrm>
        <a:graphic>
          <a:graphicData uri="http://schemas.openxmlformats.org/presentationml/2006/ole">
            <mc:AlternateContent xmlns:mc="http://schemas.openxmlformats.org/markup-compatibility/2006">
              <mc:Choice xmlns:v="urn:schemas-microsoft-com:vml" Requires="v">
                <p:oleObj name="Document" r:id="rId2" imgW="5943381" imgH="3797160" progId="Word.Document.12">
                  <p:embed/>
                </p:oleObj>
              </mc:Choice>
              <mc:Fallback>
                <p:oleObj name="Document" r:id="rId2" imgW="5943381" imgH="3797160" progId="Word.Document.12">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10287000" cy="657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 name="Donut 1"/>
          <p:cNvSpPr/>
          <p:nvPr/>
        </p:nvSpPr>
        <p:spPr>
          <a:xfrm>
            <a:off x="4902200" y="854075"/>
            <a:ext cx="450850" cy="428625"/>
          </a:xfrm>
          <a:prstGeom prst="donut">
            <a:avLst>
              <a:gd name="adj" fmla="val 6467"/>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4" name="Donut 3"/>
          <p:cNvSpPr/>
          <p:nvPr/>
        </p:nvSpPr>
        <p:spPr>
          <a:xfrm>
            <a:off x="5172075" y="2870200"/>
            <a:ext cx="452438" cy="427038"/>
          </a:xfrm>
          <a:prstGeom prst="donut">
            <a:avLst>
              <a:gd name="adj" fmla="val 6467"/>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5" name="Donut 4"/>
          <p:cNvSpPr/>
          <p:nvPr/>
        </p:nvSpPr>
        <p:spPr>
          <a:xfrm>
            <a:off x="6940550" y="1398588"/>
            <a:ext cx="450850" cy="427037"/>
          </a:xfrm>
          <a:prstGeom prst="donut">
            <a:avLst>
              <a:gd name="adj" fmla="val 6467"/>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49157" name="TextBox 2"/>
          <p:cNvSpPr txBox="1">
            <a:spLocks noChangeArrowheads="1"/>
          </p:cNvSpPr>
          <p:nvPr/>
        </p:nvSpPr>
        <p:spPr bwMode="auto">
          <a:xfrm>
            <a:off x="5530850" y="3074988"/>
            <a:ext cx="406400"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Bookman Old Style" charset="0"/>
                <a:ea typeface="ＭＳ Ｐゴシック" charset="0"/>
                <a:cs typeface="ＭＳ Ｐゴシック" charset="0"/>
              </a:defRPr>
            </a:lvl1pPr>
            <a:lvl2pPr marL="742950" indent="-285750">
              <a:defRPr sz="2800">
                <a:solidFill>
                  <a:schemeClr val="tx1"/>
                </a:solidFill>
                <a:latin typeface="Bookman Old Style" charset="0"/>
                <a:ea typeface="ＭＳ Ｐゴシック" charset="0"/>
              </a:defRPr>
            </a:lvl2pPr>
            <a:lvl3pPr marL="1143000" indent="-228600">
              <a:defRPr sz="2800">
                <a:solidFill>
                  <a:schemeClr val="tx1"/>
                </a:solidFill>
                <a:latin typeface="Bookman Old Style" charset="0"/>
                <a:ea typeface="ＭＳ Ｐゴシック" charset="0"/>
              </a:defRPr>
            </a:lvl3pPr>
            <a:lvl4pPr marL="1600200" indent="-228600">
              <a:defRPr sz="2800">
                <a:solidFill>
                  <a:schemeClr val="tx1"/>
                </a:solidFill>
                <a:latin typeface="Bookman Old Style" charset="0"/>
                <a:ea typeface="ＭＳ Ｐゴシック" charset="0"/>
              </a:defRPr>
            </a:lvl4pPr>
            <a:lvl5pPr marL="2057400" indent="-228600">
              <a:defRPr sz="2800">
                <a:solidFill>
                  <a:schemeClr val="tx1"/>
                </a:solidFill>
                <a:latin typeface="Bookman Old Style" charset="0"/>
                <a:ea typeface="ＭＳ Ｐゴシック" charset="0"/>
              </a:defRPr>
            </a:lvl5pPr>
            <a:lvl6pPr marL="2514600" indent="-228600" eaLnBrk="0" fontAlgn="base" hangingPunct="0">
              <a:spcBef>
                <a:spcPct val="0"/>
              </a:spcBef>
              <a:spcAft>
                <a:spcPct val="0"/>
              </a:spcAft>
              <a:defRPr sz="2800">
                <a:solidFill>
                  <a:schemeClr val="tx1"/>
                </a:solidFill>
                <a:latin typeface="Bookman Old Style" charset="0"/>
                <a:ea typeface="ＭＳ Ｐゴシック" charset="0"/>
              </a:defRPr>
            </a:lvl6pPr>
            <a:lvl7pPr marL="2971800" indent="-228600" eaLnBrk="0" fontAlgn="base" hangingPunct="0">
              <a:spcBef>
                <a:spcPct val="0"/>
              </a:spcBef>
              <a:spcAft>
                <a:spcPct val="0"/>
              </a:spcAft>
              <a:defRPr sz="2800">
                <a:solidFill>
                  <a:schemeClr val="tx1"/>
                </a:solidFill>
                <a:latin typeface="Bookman Old Style" charset="0"/>
                <a:ea typeface="ＭＳ Ｐゴシック" charset="0"/>
              </a:defRPr>
            </a:lvl7pPr>
            <a:lvl8pPr marL="3429000" indent="-228600" eaLnBrk="0" fontAlgn="base" hangingPunct="0">
              <a:spcBef>
                <a:spcPct val="0"/>
              </a:spcBef>
              <a:spcAft>
                <a:spcPct val="0"/>
              </a:spcAft>
              <a:defRPr sz="2800">
                <a:solidFill>
                  <a:schemeClr val="tx1"/>
                </a:solidFill>
                <a:latin typeface="Bookman Old Style" charset="0"/>
                <a:ea typeface="ＭＳ Ｐゴシック" charset="0"/>
              </a:defRPr>
            </a:lvl8pPr>
            <a:lvl9pPr marL="3886200" indent="-228600" eaLnBrk="0" fontAlgn="base" hangingPunct="0">
              <a:spcBef>
                <a:spcPct val="0"/>
              </a:spcBef>
              <a:spcAft>
                <a:spcPct val="0"/>
              </a:spcAft>
              <a:defRPr sz="2800">
                <a:solidFill>
                  <a:schemeClr val="tx1"/>
                </a:solidFill>
                <a:latin typeface="Bookman Old Style" charset="0"/>
                <a:ea typeface="ＭＳ Ｐゴシック" charset="0"/>
              </a:defRPr>
            </a:lvl9pPr>
          </a:lstStyle>
          <a:p>
            <a:r>
              <a:rPr lang="en-US"/>
              <a:t>1</a:t>
            </a:r>
          </a:p>
        </p:txBody>
      </p:sp>
      <p:sp>
        <p:nvSpPr>
          <p:cNvPr id="49158" name="TextBox 6"/>
          <p:cNvSpPr txBox="1">
            <a:spLocks noChangeArrowheads="1"/>
          </p:cNvSpPr>
          <p:nvPr/>
        </p:nvSpPr>
        <p:spPr bwMode="auto">
          <a:xfrm>
            <a:off x="5184775" y="412750"/>
            <a:ext cx="4064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Bookman Old Style" charset="0"/>
                <a:ea typeface="ＭＳ Ｐゴシック" charset="0"/>
                <a:cs typeface="ＭＳ Ｐゴシック" charset="0"/>
              </a:defRPr>
            </a:lvl1pPr>
            <a:lvl2pPr marL="742950" indent="-285750">
              <a:defRPr sz="2800">
                <a:solidFill>
                  <a:schemeClr val="tx1"/>
                </a:solidFill>
                <a:latin typeface="Bookman Old Style" charset="0"/>
                <a:ea typeface="ＭＳ Ｐゴシック" charset="0"/>
              </a:defRPr>
            </a:lvl2pPr>
            <a:lvl3pPr marL="1143000" indent="-228600">
              <a:defRPr sz="2800">
                <a:solidFill>
                  <a:schemeClr val="tx1"/>
                </a:solidFill>
                <a:latin typeface="Bookman Old Style" charset="0"/>
                <a:ea typeface="ＭＳ Ｐゴシック" charset="0"/>
              </a:defRPr>
            </a:lvl3pPr>
            <a:lvl4pPr marL="1600200" indent="-228600">
              <a:defRPr sz="2800">
                <a:solidFill>
                  <a:schemeClr val="tx1"/>
                </a:solidFill>
                <a:latin typeface="Bookman Old Style" charset="0"/>
                <a:ea typeface="ＭＳ Ｐゴシック" charset="0"/>
              </a:defRPr>
            </a:lvl4pPr>
            <a:lvl5pPr marL="2057400" indent="-228600">
              <a:defRPr sz="2800">
                <a:solidFill>
                  <a:schemeClr val="tx1"/>
                </a:solidFill>
                <a:latin typeface="Bookman Old Style" charset="0"/>
                <a:ea typeface="ＭＳ Ｐゴシック" charset="0"/>
              </a:defRPr>
            </a:lvl5pPr>
            <a:lvl6pPr marL="2514600" indent="-228600" eaLnBrk="0" fontAlgn="base" hangingPunct="0">
              <a:spcBef>
                <a:spcPct val="0"/>
              </a:spcBef>
              <a:spcAft>
                <a:spcPct val="0"/>
              </a:spcAft>
              <a:defRPr sz="2800">
                <a:solidFill>
                  <a:schemeClr val="tx1"/>
                </a:solidFill>
                <a:latin typeface="Bookman Old Style" charset="0"/>
                <a:ea typeface="ＭＳ Ｐゴシック" charset="0"/>
              </a:defRPr>
            </a:lvl6pPr>
            <a:lvl7pPr marL="2971800" indent="-228600" eaLnBrk="0" fontAlgn="base" hangingPunct="0">
              <a:spcBef>
                <a:spcPct val="0"/>
              </a:spcBef>
              <a:spcAft>
                <a:spcPct val="0"/>
              </a:spcAft>
              <a:defRPr sz="2800">
                <a:solidFill>
                  <a:schemeClr val="tx1"/>
                </a:solidFill>
                <a:latin typeface="Bookman Old Style" charset="0"/>
                <a:ea typeface="ＭＳ Ｐゴシック" charset="0"/>
              </a:defRPr>
            </a:lvl7pPr>
            <a:lvl8pPr marL="3429000" indent="-228600" eaLnBrk="0" fontAlgn="base" hangingPunct="0">
              <a:spcBef>
                <a:spcPct val="0"/>
              </a:spcBef>
              <a:spcAft>
                <a:spcPct val="0"/>
              </a:spcAft>
              <a:defRPr sz="2800">
                <a:solidFill>
                  <a:schemeClr val="tx1"/>
                </a:solidFill>
                <a:latin typeface="Bookman Old Style" charset="0"/>
                <a:ea typeface="ＭＳ Ｐゴシック" charset="0"/>
              </a:defRPr>
            </a:lvl8pPr>
            <a:lvl9pPr marL="3886200" indent="-228600" eaLnBrk="0" fontAlgn="base" hangingPunct="0">
              <a:spcBef>
                <a:spcPct val="0"/>
              </a:spcBef>
              <a:spcAft>
                <a:spcPct val="0"/>
              </a:spcAft>
              <a:defRPr sz="2800">
                <a:solidFill>
                  <a:schemeClr val="tx1"/>
                </a:solidFill>
                <a:latin typeface="Bookman Old Style" charset="0"/>
                <a:ea typeface="ＭＳ Ｐゴシック" charset="0"/>
              </a:defRPr>
            </a:lvl9pPr>
          </a:lstStyle>
          <a:p>
            <a:r>
              <a:rPr lang="en-US"/>
              <a:t>2</a:t>
            </a:r>
          </a:p>
        </p:txBody>
      </p:sp>
      <p:sp>
        <p:nvSpPr>
          <p:cNvPr id="49159" name="TextBox 7"/>
          <p:cNvSpPr txBox="1">
            <a:spLocks noChangeArrowheads="1"/>
          </p:cNvSpPr>
          <p:nvPr/>
        </p:nvSpPr>
        <p:spPr bwMode="auto">
          <a:xfrm>
            <a:off x="7273925" y="1019175"/>
            <a:ext cx="406400"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Bookman Old Style" charset="0"/>
                <a:ea typeface="ＭＳ Ｐゴシック" charset="0"/>
                <a:cs typeface="ＭＳ Ｐゴシック" charset="0"/>
              </a:defRPr>
            </a:lvl1pPr>
            <a:lvl2pPr marL="742950" indent="-285750">
              <a:defRPr sz="2800">
                <a:solidFill>
                  <a:schemeClr val="tx1"/>
                </a:solidFill>
                <a:latin typeface="Bookman Old Style" charset="0"/>
                <a:ea typeface="ＭＳ Ｐゴシック" charset="0"/>
              </a:defRPr>
            </a:lvl2pPr>
            <a:lvl3pPr marL="1143000" indent="-228600">
              <a:defRPr sz="2800">
                <a:solidFill>
                  <a:schemeClr val="tx1"/>
                </a:solidFill>
                <a:latin typeface="Bookman Old Style" charset="0"/>
                <a:ea typeface="ＭＳ Ｐゴシック" charset="0"/>
              </a:defRPr>
            </a:lvl3pPr>
            <a:lvl4pPr marL="1600200" indent="-228600">
              <a:defRPr sz="2800">
                <a:solidFill>
                  <a:schemeClr val="tx1"/>
                </a:solidFill>
                <a:latin typeface="Bookman Old Style" charset="0"/>
                <a:ea typeface="ＭＳ Ｐゴシック" charset="0"/>
              </a:defRPr>
            </a:lvl4pPr>
            <a:lvl5pPr marL="2057400" indent="-228600">
              <a:defRPr sz="2800">
                <a:solidFill>
                  <a:schemeClr val="tx1"/>
                </a:solidFill>
                <a:latin typeface="Bookman Old Style" charset="0"/>
                <a:ea typeface="ＭＳ Ｐゴシック" charset="0"/>
              </a:defRPr>
            </a:lvl5pPr>
            <a:lvl6pPr marL="2514600" indent="-228600" eaLnBrk="0" fontAlgn="base" hangingPunct="0">
              <a:spcBef>
                <a:spcPct val="0"/>
              </a:spcBef>
              <a:spcAft>
                <a:spcPct val="0"/>
              </a:spcAft>
              <a:defRPr sz="2800">
                <a:solidFill>
                  <a:schemeClr val="tx1"/>
                </a:solidFill>
                <a:latin typeface="Bookman Old Style" charset="0"/>
                <a:ea typeface="ＭＳ Ｐゴシック" charset="0"/>
              </a:defRPr>
            </a:lvl6pPr>
            <a:lvl7pPr marL="2971800" indent="-228600" eaLnBrk="0" fontAlgn="base" hangingPunct="0">
              <a:spcBef>
                <a:spcPct val="0"/>
              </a:spcBef>
              <a:spcAft>
                <a:spcPct val="0"/>
              </a:spcAft>
              <a:defRPr sz="2800">
                <a:solidFill>
                  <a:schemeClr val="tx1"/>
                </a:solidFill>
                <a:latin typeface="Bookman Old Style" charset="0"/>
                <a:ea typeface="ＭＳ Ｐゴシック" charset="0"/>
              </a:defRPr>
            </a:lvl7pPr>
            <a:lvl8pPr marL="3429000" indent="-228600" eaLnBrk="0" fontAlgn="base" hangingPunct="0">
              <a:spcBef>
                <a:spcPct val="0"/>
              </a:spcBef>
              <a:spcAft>
                <a:spcPct val="0"/>
              </a:spcAft>
              <a:defRPr sz="2800">
                <a:solidFill>
                  <a:schemeClr val="tx1"/>
                </a:solidFill>
                <a:latin typeface="Bookman Old Style" charset="0"/>
                <a:ea typeface="ＭＳ Ｐゴシック" charset="0"/>
              </a:defRPr>
            </a:lvl8pPr>
            <a:lvl9pPr marL="3886200" indent="-228600" eaLnBrk="0" fontAlgn="base" hangingPunct="0">
              <a:spcBef>
                <a:spcPct val="0"/>
              </a:spcBef>
              <a:spcAft>
                <a:spcPct val="0"/>
              </a:spcAft>
              <a:defRPr sz="2800">
                <a:solidFill>
                  <a:schemeClr val="tx1"/>
                </a:solidFill>
                <a:latin typeface="Bookman Old Style" charset="0"/>
                <a:ea typeface="ＭＳ Ｐゴシック" charset="0"/>
              </a:defRPr>
            </a:lvl9pPr>
          </a:lstStyle>
          <a:p>
            <a:r>
              <a:rPr lang="en-US"/>
              <a:t>3</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177" name="Object 1"/>
          <p:cNvGraphicFramePr>
            <a:graphicFrameLocks noChangeAspect="1"/>
          </p:cNvGraphicFramePr>
          <p:nvPr/>
        </p:nvGraphicFramePr>
        <p:xfrm>
          <a:off x="0" y="136525"/>
          <a:ext cx="10287000" cy="6572250"/>
        </p:xfrm>
        <a:graphic>
          <a:graphicData uri="http://schemas.openxmlformats.org/presentationml/2006/ole">
            <mc:AlternateContent xmlns:mc="http://schemas.openxmlformats.org/markup-compatibility/2006">
              <mc:Choice xmlns:v="urn:schemas-microsoft-com:vml" Requires="v">
                <p:oleObj name="Document" r:id="rId2" imgW="5943381" imgH="3797160" progId="Word.Document.12">
                  <p:embed/>
                </p:oleObj>
              </mc:Choice>
              <mc:Fallback>
                <p:oleObj name="Document" r:id="rId2" imgW="5943381" imgH="3797160" progId="Word.Document.12">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6525"/>
                        <a:ext cx="10287000" cy="657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cxnSp>
        <p:nvCxnSpPr>
          <p:cNvPr id="6" name="Straight Connector 5"/>
          <p:cNvCxnSpPr/>
          <p:nvPr/>
        </p:nvCxnSpPr>
        <p:spPr>
          <a:xfrm>
            <a:off x="4645025" y="1658938"/>
            <a:ext cx="2505075" cy="0"/>
          </a:xfrm>
          <a:prstGeom prst="line">
            <a:avLst/>
          </a:prstGeom>
          <a:ln w="38100" cmpd="sng">
            <a:solidFill>
              <a:srgbClr val="FF0000"/>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150100" y="1670050"/>
            <a:ext cx="0" cy="271145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4633913" y="1670050"/>
            <a:ext cx="0" cy="272415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3B76D5A7-FCD3-3648-8239-784DCC1D0E63}"/>
              </a:ext>
            </a:extLst>
          </p:cNvPr>
          <p:cNvSpPr/>
          <p:nvPr/>
        </p:nvSpPr>
        <p:spPr>
          <a:xfrm>
            <a:off x="1220325" y="609600"/>
            <a:ext cx="7846349" cy="1905804"/>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Assessments:</a:t>
            </a:r>
          </a:p>
          <a:p>
            <a:r>
              <a:rPr lang="en-US" dirty="0"/>
              <a:t>Measures we use to let us know how individuals or groups are performing/feeling about something</a:t>
            </a:r>
          </a:p>
        </p:txBody>
      </p:sp>
      <p:sp>
        <p:nvSpPr>
          <p:cNvPr id="5" name="Rounded Rectangle 4">
            <a:extLst>
              <a:ext uri="{FF2B5EF4-FFF2-40B4-BE49-F238E27FC236}">
                <a16:creationId xmlns:a16="http://schemas.microsoft.com/office/drawing/2014/main" id="{BFFDDB5B-CD09-6D44-9121-EACD9A63CF3A}"/>
              </a:ext>
            </a:extLst>
          </p:cNvPr>
          <p:cNvSpPr/>
          <p:nvPr/>
        </p:nvSpPr>
        <p:spPr>
          <a:xfrm>
            <a:off x="1220325" y="4157134"/>
            <a:ext cx="7846349" cy="1905804"/>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Grading:</a:t>
            </a:r>
          </a:p>
          <a:p>
            <a:r>
              <a:rPr lang="en-US" dirty="0"/>
              <a:t>When we set thresholds for assessments that are used to categorize results.</a:t>
            </a:r>
          </a:p>
        </p:txBody>
      </p:sp>
      <p:cxnSp>
        <p:nvCxnSpPr>
          <p:cNvPr id="7" name="Straight Arrow Connector 6">
            <a:extLst>
              <a:ext uri="{FF2B5EF4-FFF2-40B4-BE49-F238E27FC236}">
                <a16:creationId xmlns:a16="http://schemas.microsoft.com/office/drawing/2014/main" id="{18E38CE9-0A36-6E4B-AFC0-2FD53618F1FB}"/>
              </a:ext>
            </a:extLst>
          </p:cNvPr>
          <p:cNvCxnSpPr>
            <a:cxnSpLocks/>
            <a:stCxn id="4" idx="2"/>
            <a:endCxn id="5" idx="0"/>
          </p:cNvCxnSpPr>
          <p:nvPr/>
        </p:nvCxnSpPr>
        <p:spPr>
          <a:xfrm>
            <a:off x="5143500" y="2515404"/>
            <a:ext cx="0" cy="1641730"/>
          </a:xfrm>
          <a:prstGeom prst="straightConnector1">
            <a:avLst/>
          </a:prstGeom>
          <a:ln w="57150">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44496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01" name="Object 1"/>
          <p:cNvGraphicFramePr>
            <a:graphicFrameLocks noChangeAspect="1"/>
          </p:cNvGraphicFramePr>
          <p:nvPr/>
        </p:nvGraphicFramePr>
        <p:xfrm>
          <a:off x="0" y="136525"/>
          <a:ext cx="10287000" cy="6572250"/>
        </p:xfrm>
        <a:graphic>
          <a:graphicData uri="http://schemas.openxmlformats.org/presentationml/2006/ole">
            <mc:AlternateContent xmlns:mc="http://schemas.openxmlformats.org/markup-compatibility/2006">
              <mc:Choice xmlns:v="urn:schemas-microsoft-com:vml" Requires="v">
                <p:oleObj name="Document" r:id="rId2" imgW="5943381" imgH="3797160" progId="Word.Document.12">
                  <p:embed/>
                </p:oleObj>
              </mc:Choice>
              <mc:Fallback>
                <p:oleObj name="Document" r:id="rId2" imgW="5943381" imgH="3797160" progId="Word.Document.12">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6525"/>
                        <a:ext cx="10287000" cy="657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cxnSp>
        <p:nvCxnSpPr>
          <p:cNvPr id="6" name="Straight Connector 5"/>
          <p:cNvCxnSpPr/>
          <p:nvPr/>
        </p:nvCxnSpPr>
        <p:spPr>
          <a:xfrm flipV="1">
            <a:off x="5094288" y="941388"/>
            <a:ext cx="30162" cy="2076450"/>
          </a:xfrm>
          <a:prstGeom prst="line">
            <a:avLst/>
          </a:prstGeom>
          <a:ln w="38100" cmpd="sng">
            <a:solidFill>
              <a:srgbClr val="FF0000"/>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316163" y="3003550"/>
            <a:ext cx="2808287" cy="14288"/>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2225675" y="971550"/>
            <a:ext cx="2868613" cy="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95300"/>
            <a:ext cx="8597900" cy="585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95300"/>
            <a:ext cx="8597900" cy="585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 descr="area_proble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10287000" cy="4519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529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4900" y="0"/>
            <a:ext cx="80629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p:cNvPicPr>
          <p:nvPr/>
        </p:nvPicPr>
        <p:blipFill>
          <a:blip r:embed="rId2">
            <a:extLst>
              <a:ext uri="{28A0092B-C50C-407E-A947-70E740481C1C}">
                <a14:useLocalDpi xmlns:a14="http://schemas.microsoft.com/office/drawing/2010/main" val="0"/>
              </a:ext>
            </a:extLst>
          </a:blip>
          <a:srcRect r="50204" b="50613"/>
          <a:stretch>
            <a:fillRect/>
          </a:stretch>
        </p:blipFill>
        <p:spPr bwMode="auto">
          <a:xfrm>
            <a:off x="1077110" y="-2773"/>
            <a:ext cx="8132781" cy="68625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p:cNvPicPr>
          <p:nvPr/>
        </p:nvPicPr>
        <p:blipFill>
          <a:blip r:embed="rId2">
            <a:extLst>
              <a:ext uri="{28A0092B-C50C-407E-A947-70E740481C1C}">
                <a14:useLocalDpi xmlns:a14="http://schemas.microsoft.com/office/drawing/2010/main" val="0"/>
              </a:ext>
            </a:extLst>
          </a:blip>
          <a:srcRect l="55898" t="1741" b="48396"/>
          <a:stretch>
            <a:fillRect/>
          </a:stretch>
        </p:blipFill>
        <p:spPr bwMode="auto">
          <a:xfrm>
            <a:off x="1571521" y="0"/>
            <a:ext cx="7143958" cy="68696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3"/>
          <p:cNvPicPr>
            <a:picLocks noChangeAspect="1"/>
          </p:cNvPicPr>
          <p:nvPr/>
        </p:nvPicPr>
        <p:blipFill>
          <a:blip r:embed="rId2">
            <a:extLst>
              <a:ext uri="{28A0092B-C50C-407E-A947-70E740481C1C}">
                <a14:useLocalDpi xmlns:a14="http://schemas.microsoft.com/office/drawing/2010/main" val="0"/>
              </a:ext>
            </a:extLst>
          </a:blip>
          <a:srcRect t="56668" r="54468"/>
          <a:stretch>
            <a:fillRect/>
          </a:stretch>
        </p:blipFill>
        <p:spPr bwMode="auto">
          <a:xfrm>
            <a:off x="908539" y="0"/>
            <a:ext cx="846992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p:cNvPicPr>
          <p:nvPr/>
        </p:nvPicPr>
        <p:blipFill>
          <a:blip r:embed="rId2">
            <a:extLst>
              <a:ext uri="{28A0092B-C50C-407E-A947-70E740481C1C}">
                <a14:useLocalDpi xmlns:a14="http://schemas.microsoft.com/office/drawing/2010/main" val="0"/>
              </a:ext>
            </a:extLst>
          </a:blip>
          <a:srcRect l="54688" t="59360" r="752" b="5659"/>
          <a:stretch>
            <a:fillRect/>
          </a:stretch>
        </p:blipFill>
        <p:spPr bwMode="auto">
          <a:xfrm>
            <a:off x="0" y="0"/>
            <a:ext cx="10287000" cy="6869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 y="0"/>
            <a:ext cx="63484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322" name="Picture 2"/>
          <p:cNvPicPr>
            <a:picLocks noChangeAspect="1"/>
          </p:cNvPicPr>
          <p:nvPr/>
        </p:nvPicPr>
        <p:blipFill>
          <a:blip r:embed="rId3">
            <a:extLst>
              <a:ext uri="{28A0092B-C50C-407E-A947-70E740481C1C}">
                <a14:useLocalDpi xmlns:a14="http://schemas.microsoft.com/office/drawing/2010/main" val="0"/>
              </a:ext>
            </a:extLst>
          </a:blip>
          <a:srcRect r="50204" b="50613"/>
          <a:stretch>
            <a:fillRect/>
          </a:stretch>
        </p:blipFill>
        <p:spPr bwMode="auto">
          <a:xfrm>
            <a:off x="5067300" y="2438400"/>
            <a:ext cx="4014788" cy="3387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33805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8A797-E18F-7706-89B6-FD3DB6ADC0A9}"/>
              </a:ext>
            </a:extLst>
          </p:cNvPr>
          <p:cNvSpPr>
            <a:spLocks noGrp="1"/>
          </p:cNvSpPr>
          <p:nvPr>
            <p:ph type="title"/>
          </p:nvPr>
        </p:nvSpPr>
        <p:spPr/>
        <p:txBody>
          <a:bodyPr/>
          <a:lstStyle/>
          <a:p>
            <a:r>
              <a:rPr lang="en-US" dirty="0"/>
              <a:t>Bloom’s Taxonomy</a:t>
            </a:r>
          </a:p>
        </p:txBody>
      </p:sp>
      <p:pic>
        <p:nvPicPr>
          <p:cNvPr id="3" name="Picture 2">
            <a:extLst>
              <a:ext uri="{FF2B5EF4-FFF2-40B4-BE49-F238E27FC236}">
                <a16:creationId xmlns:a16="http://schemas.microsoft.com/office/drawing/2014/main" id="{1428BCA2-5A62-9345-2791-9DDB27088756}"/>
              </a:ext>
            </a:extLst>
          </p:cNvPr>
          <p:cNvPicPr>
            <a:picLocks noChangeAspect="1"/>
          </p:cNvPicPr>
          <p:nvPr/>
        </p:nvPicPr>
        <p:blipFill>
          <a:blip r:embed="rId2"/>
          <a:stretch>
            <a:fillRect/>
          </a:stretch>
        </p:blipFill>
        <p:spPr>
          <a:xfrm>
            <a:off x="798660" y="1579849"/>
            <a:ext cx="8689680" cy="4854001"/>
          </a:xfrm>
          <a:prstGeom prst="rect">
            <a:avLst/>
          </a:prstGeom>
        </p:spPr>
      </p:pic>
    </p:spTree>
    <p:extLst>
      <p:ext uri="{BB962C8B-B14F-4D97-AF65-F5344CB8AC3E}">
        <p14:creationId xmlns:p14="http://schemas.microsoft.com/office/powerpoint/2010/main" val="9922748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3849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46" name="Picture 2"/>
          <p:cNvPicPr>
            <a:picLocks noChangeAspect="1"/>
          </p:cNvPicPr>
          <p:nvPr/>
        </p:nvPicPr>
        <p:blipFill>
          <a:blip r:embed="rId3">
            <a:extLst>
              <a:ext uri="{28A0092B-C50C-407E-A947-70E740481C1C}">
                <a14:useLocalDpi xmlns:a14="http://schemas.microsoft.com/office/drawing/2010/main" val="0"/>
              </a:ext>
            </a:extLst>
          </a:blip>
          <a:srcRect l="55898" t="1741" b="48396"/>
          <a:stretch>
            <a:fillRect/>
          </a:stretch>
        </p:blipFill>
        <p:spPr bwMode="auto">
          <a:xfrm>
            <a:off x="5905500" y="2362200"/>
            <a:ext cx="3556000" cy="3419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672792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3087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0" name="Picture 3"/>
          <p:cNvPicPr>
            <a:picLocks noChangeAspect="1"/>
          </p:cNvPicPr>
          <p:nvPr/>
        </p:nvPicPr>
        <p:blipFill>
          <a:blip r:embed="rId3">
            <a:extLst>
              <a:ext uri="{28A0092B-C50C-407E-A947-70E740481C1C}">
                <a14:useLocalDpi xmlns:a14="http://schemas.microsoft.com/office/drawing/2010/main" val="0"/>
              </a:ext>
            </a:extLst>
          </a:blip>
          <a:srcRect t="56668" r="54468"/>
          <a:stretch>
            <a:fillRect/>
          </a:stretch>
        </p:blipFill>
        <p:spPr bwMode="auto">
          <a:xfrm>
            <a:off x="6057900" y="1905000"/>
            <a:ext cx="3670300"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39517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938"/>
            <a:ext cx="63674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394" name="Picture 2"/>
          <p:cNvPicPr>
            <a:picLocks noChangeAspect="1"/>
          </p:cNvPicPr>
          <p:nvPr/>
        </p:nvPicPr>
        <p:blipFill>
          <a:blip r:embed="rId3">
            <a:extLst>
              <a:ext uri="{28A0092B-C50C-407E-A947-70E740481C1C}">
                <a14:useLocalDpi xmlns:a14="http://schemas.microsoft.com/office/drawing/2010/main" val="0"/>
              </a:ext>
            </a:extLst>
          </a:blip>
          <a:srcRect l="54688" t="59360" r="752" b="5659"/>
          <a:stretch>
            <a:fillRect/>
          </a:stretch>
        </p:blipFill>
        <p:spPr bwMode="auto">
          <a:xfrm>
            <a:off x="3390900" y="1752600"/>
            <a:ext cx="5562600" cy="3714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998909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2"/>
          <p:cNvSpPr>
            <a:spLocks noGrp="1"/>
          </p:cNvSpPr>
          <p:nvPr>
            <p:ph type="title"/>
          </p:nvPr>
        </p:nvSpPr>
        <p:spPr/>
        <p:txBody>
          <a:bodyPr/>
          <a:lstStyle/>
          <a:p>
            <a:r>
              <a:rPr lang="en-US">
                <a:latin typeface="Century Gothic" charset="0"/>
              </a:rPr>
              <a:t>What’s an A?</a:t>
            </a:r>
          </a:p>
        </p:txBody>
      </p:sp>
      <p:pic>
        <p:nvPicPr>
          <p:cNvPr id="6451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24100" y="1524000"/>
            <a:ext cx="5397500"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62100" y="1752600"/>
            <a:ext cx="7413144" cy="3554819"/>
          </a:xfrm>
          <a:prstGeom prst="rect">
            <a:avLst/>
          </a:prstGeom>
          <a:noFill/>
        </p:spPr>
        <p:txBody>
          <a:bodyPr>
            <a:spAutoFit/>
          </a:bodyPr>
          <a:lstStyle/>
          <a:p>
            <a:pPr algn="ctr">
              <a:defRPr/>
            </a:pPr>
            <a:r>
              <a:rPr lang="en-US" sz="225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mn-cs"/>
              </a:rPr>
              <a:t>70%</a:t>
            </a:r>
          </a:p>
        </p:txBody>
      </p:sp>
      <p:sp>
        <p:nvSpPr>
          <p:cNvPr id="65538" name="Title 1"/>
          <p:cNvSpPr>
            <a:spLocks noGrp="1"/>
          </p:cNvSpPr>
          <p:nvPr>
            <p:ph type="title"/>
          </p:nvPr>
        </p:nvSpPr>
        <p:spPr/>
        <p:txBody>
          <a:bodyPr/>
          <a:lstStyle/>
          <a:p>
            <a:r>
              <a:rPr lang="en-US">
                <a:latin typeface="Century Gothic" charset="0"/>
              </a:rPr>
              <a:t>Is this a high grade?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p:cNvSpPr>
            <a:spLocks noGrp="1"/>
          </p:cNvSpPr>
          <p:nvPr>
            <p:ph type="ctrTitle"/>
          </p:nvPr>
        </p:nvSpPr>
        <p:spPr>
          <a:xfrm>
            <a:off x="771525" y="2130425"/>
            <a:ext cx="8743950" cy="1470025"/>
          </a:xfrm>
        </p:spPr>
        <p:txBody>
          <a:bodyPr/>
          <a:lstStyle/>
          <a:p>
            <a:r>
              <a:rPr lang="en-US">
                <a:latin typeface="Century Gothic" charset="0"/>
              </a:rPr>
              <a:t>You Don’t Have to Average</a:t>
            </a:r>
          </a:p>
        </p:txBody>
      </p:sp>
      <p:sp>
        <p:nvSpPr>
          <p:cNvPr id="3" name="Subtitle 2"/>
          <p:cNvSpPr>
            <a:spLocks noGrp="1"/>
          </p:cNvSpPr>
          <p:nvPr>
            <p:ph type="subTitle" idx="1"/>
          </p:nvPr>
        </p:nvSpPr>
        <p:spPr/>
        <p:txBody>
          <a:bodyPr/>
          <a:lstStyle/>
          <a:p>
            <a:pPr>
              <a:defRPr/>
            </a:pPr>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p:cNvSpPr>
          <p:nvPr>
            <p:ph type="ctrTitle"/>
          </p:nvPr>
        </p:nvSpPr>
        <p:spPr>
          <a:xfrm>
            <a:off x="771525" y="2130425"/>
            <a:ext cx="8743950" cy="1470025"/>
          </a:xfrm>
        </p:spPr>
        <p:txBody>
          <a:bodyPr/>
          <a:lstStyle/>
          <a:p>
            <a:r>
              <a:rPr lang="en-US">
                <a:latin typeface="Century Gothic" charset="0"/>
              </a:rPr>
              <a:t>When you build something,</a:t>
            </a:r>
            <a:br>
              <a:rPr lang="en-US">
                <a:latin typeface="Century Gothic" charset="0"/>
              </a:rPr>
            </a:br>
            <a:r>
              <a:rPr lang="en-US">
                <a:latin typeface="Century Gothic" charset="0"/>
              </a:rPr>
              <a:t>you to need to fasten stuff</a:t>
            </a:r>
          </a:p>
        </p:txBody>
      </p:sp>
      <p:sp>
        <p:nvSpPr>
          <p:cNvPr id="3" name="Subtitle 2"/>
          <p:cNvSpPr>
            <a:spLocks noGrp="1"/>
          </p:cNvSpPr>
          <p:nvPr>
            <p:ph type="subTitle" idx="1"/>
          </p:nvPr>
        </p:nvSpPr>
        <p:spPr/>
        <p:txBody>
          <a:bodyPr/>
          <a:lstStyle/>
          <a:p>
            <a:pPr>
              <a:defRPr/>
            </a:pPr>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p:nvPr>
        </p:nvSpPr>
        <p:spPr/>
        <p:txBody>
          <a:bodyPr/>
          <a:lstStyle/>
          <a:p>
            <a:endParaRPr lang="en-US">
              <a:latin typeface="Calibri" charset="0"/>
            </a:endParaRPr>
          </a:p>
        </p:txBody>
      </p:sp>
      <p:pic>
        <p:nvPicPr>
          <p:cNvPr id="86018" name="Picture 3" descr="Common-Nail-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28813" y="1577975"/>
            <a:ext cx="6429375" cy="407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p:cNvSpPr>
            <a:spLocks noGrp="1"/>
          </p:cNvSpPr>
          <p:nvPr>
            <p:ph type="title"/>
          </p:nvPr>
        </p:nvSpPr>
        <p:spPr/>
        <p:txBody>
          <a:bodyPr/>
          <a:lstStyle/>
          <a:p>
            <a:endParaRPr lang="en-US">
              <a:latin typeface="Calibri" charset="0"/>
            </a:endParaRPr>
          </a:p>
        </p:txBody>
      </p:sp>
      <p:pic>
        <p:nvPicPr>
          <p:cNvPr id="88066" name="Picture 2" descr="2012-12-31-screw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76488" y="1771650"/>
            <a:ext cx="5372100" cy="477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p:cNvSpPr>
            <a:spLocks noGrp="1"/>
          </p:cNvSpPr>
          <p:nvPr>
            <p:ph type="title"/>
          </p:nvPr>
        </p:nvSpPr>
        <p:spPr/>
        <p:txBody>
          <a:bodyPr/>
          <a:lstStyle/>
          <a:p>
            <a:endParaRPr lang="en-US">
              <a:latin typeface="Calibri" charset="0"/>
            </a:endParaRPr>
          </a:p>
        </p:txBody>
      </p:sp>
      <p:pic>
        <p:nvPicPr>
          <p:cNvPr id="89090" name="Picture 2" descr="Hex Cap Screw 2.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0813" y="1681163"/>
            <a:ext cx="4933950" cy="458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9169F0D8-9E31-8D80-89F6-536DE3D6AD16}"/>
              </a:ext>
            </a:extLst>
          </p:cNvPr>
          <p:cNvSpPr>
            <a:spLocks noGrp="1" noChangeArrowheads="1"/>
          </p:cNvSpPr>
          <p:nvPr>
            <p:ph type="title"/>
          </p:nvPr>
        </p:nvSpPr>
        <p:spPr/>
        <p:txBody>
          <a:bodyPr/>
          <a:lstStyle/>
          <a:p>
            <a:pPr eaLnBrk="1" hangingPunct="1"/>
            <a:r>
              <a:rPr lang="en-US" altLang="en-US"/>
              <a:t>Item Writing</a:t>
            </a:r>
          </a:p>
        </p:txBody>
      </p:sp>
      <p:sp>
        <p:nvSpPr>
          <p:cNvPr id="18435" name="Rectangle 3">
            <a:extLst>
              <a:ext uri="{FF2B5EF4-FFF2-40B4-BE49-F238E27FC236}">
                <a16:creationId xmlns:a16="http://schemas.microsoft.com/office/drawing/2014/main" id="{66DEBC14-51B6-1561-FD1B-42021CAE101F}"/>
              </a:ext>
            </a:extLst>
          </p:cNvPr>
          <p:cNvSpPr>
            <a:spLocks noGrp="1" noChangeArrowheads="1"/>
          </p:cNvSpPr>
          <p:nvPr>
            <p:ph type="body" idx="1"/>
          </p:nvPr>
        </p:nvSpPr>
        <p:spPr>
          <a:xfrm>
            <a:off x="620731" y="1417638"/>
            <a:ext cx="9045537" cy="4246083"/>
          </a:xfrm>
        </p:spPr>
        <p:txBody>
          <a:bodyPr/>
          <a:lstStyle/>
          <a:p>
            <a:pPr marL="0" indent="0" eaLnBrk="1" hangingPunct="1">
              <a:lnSpc>
                <a:spcPct val="80000"/>
              </a:lnSpc>
              <a:buNone/>
            </a:pPr>
            <a:r>
              <a:rPr lang="en-US" altLang="en-US" sz="2400" dirty="0"/>
              <a:t>There is a difference between the difficulty of the item (psychometric –percent correct) and the complexity of the item (cognitive – how demanding). The taxonomy is ordered according to hypothetical complexity not difficulty.</a:t>
            </a:r>
          </a:p>
          <a:p>
            <a:pPr marL="0" indent="0" eaLnBrk="1" hangingPunct="1">
              <a:lnSpc>
                <a:spcPct val="80000"/>
              </a:lnSpc>
              <a:buNone/>
            </a:pPr>
            <a:endParaRPr lang="en-US" altLang="en-US" sz="2400" dirty="0"/>
          </a:p>
          <a:p>
            <a:pPr marL="0" indent="0" eaLnBrk="1" hangingPunct="1">
              <a:lnSpc>
                <a:spcPct val="80000"/>
              </a:lnSpc>
              <a:buNone/>
            </a:pPr>
            <a:endParaRPr lang="en-US" altLang="en-US" sz="2400" dirty="0"/>
          </a:p>
          <a:p>
            <a:pPr eaLnBrk="1" hangingPunct="1">
              <a:lnSpc>
                <a:spcPct val="80000"/>
              </a:lnSpc>
            </a:pPr>
            <a:r>
              <a:rPr lang="en-US" altLang="en-US" sz="2400" dirty="0">
                <a:ea typeface="ＭＳ Ｐゴシック" panose="020B0600070205080204" pitchFamily="34" charset="-128"/>
              </a:rPr>
              <a:t>List the states and the capitals west of the Mississippi river.</a:t>
            </a:r>
            <a:endParaRPr lang="en-US" altLang="en-US" sz="2400" dirty="0"/>
          </a:p>
          <a:p>
            <a:pPr marL="457200" indent="-457200" eaLnBrk="1" hangingPunct="1">
              <a:lnSpc>
                <a:spcPct val="80000"/>
              </a:lnSpc>
            </a:pPr>
            <a:endParaRPr lang="en-US" altLang="en-US" sz="2400" dirty="0"/>
          </a:p>
          <a:p>
            <a:pPr eaLnBrk="1" hangingPunct="1">
              <a:lnSpc>
                <a:spcPct val="80000"/>
              </a:lnSpc>
            </a:pPr>
            <a:r>
              <a:rPr lang="en-US" altLang="en-US" sz="2400" dirty="0">
                <a:ea typeface="ＭＳ Ｐゴシック" panose="020B0600070205080204" pitchFamily="34" charset="-128"/>
              </a:rPr>
              <a:t>Imagine you are in car, stopped at a traffic light, headed </a:t>
            </a:r>
            <a:r>
              <a:rPr lang="en-US" altLang="en-US" sz="2400" b="1" dirty="0">
                <a:ea typeface="ＭＳ Ｐゴシック" panose="020B0600070205080204" pitchFamily="34" charset="-128"/>
              </a:rPr>
              <a:t>north</a:t>
            </a:r>
            <a:r>
              <a:rPr lang="en-US" altLang="en-US" sz="2400" dirty="0">
                <a:ea typeface="ＭＳ Ｐゴシック" panose="020B0600070205080204" pitchFamily="34" charset="-128"/>
              </a:rPr>
              <a:t> in St. Louis, Missouri.  Which way would you turn to head toward California?</a:t>
            </a:r>
            <a:endParaRPr lang="en-US" altLang="en-US" sz="2400" dirty="0"/>
          </a:p>
          <a:p>
            <a:pPr marL="457200" indent="-457200" eaLnBrk="1" hangingPunct="1">
              <a:lnSpc>
                <a:spcPct val="80000"/>
              </a:lnSpc>
            </a:pPr>
            <a:endParaRPr lang="en-US" altLang="en-US" sz="240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p:txBody>
          <a:bodyPr/>
          <a:lstStyle/>
          <a:p>
            <a:endParaRPr lang="en-US">
              <a:latin typeface="Calibri" charset="0"/>
            </a:endParaRPr>
          </a:p>
        </p:txBody>
      </p:sp>
      <p:pic>
        <p:nvPicPr>
          <p:cNvPr id="90114" name="Picture 3" descr="multigrip-blind-rivet-26973-298183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5850" y="2247900"/>
            <a:ext cx="8088313" cy="235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extBox 4"/>
          <p:cNvSpPr txBox="1">
            <a:spLocks noChangeArrowheads="1"/>
          </p:cNvSpPr>
          <p:nvPr/>
        </p:nvSpPr>
        <p:spPr bwMode="auto">
          <a:xfrm>
            <a:off x="673100" y="2763838"/>
            <a:ext cx="8940800" cy="193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Bookman Old Style" charset="0"/>
                <a:ea typeface="ＭＳ Ｐゴシック" charset="0"/>
                <a:cs typeface="ＭＳ Ｐゴシック" charset="0"/>
              </a:defRPr>
            </a:lvl1pPr>
            <a:lvl2pPr marL="742950" indent="-285750">
              <a:defRPr sz="2800">
                <a:solidFill>
                  <a:schemeClr val="tx1"/>
                </a:solidFill>
                <a:latin typeface="Bookman Old Style" charset="0"/>
                <a:ea typeface="ＭＳ Ｐゴシック" charset="0"/>
              </a:defRPr>
            </a:lvl2pPr>
            <a:lvl3pPr marL="1143000" indent="-228600">
              <a:defRPr sz="2800">
                <a:solidFill>
                  <a:schemeClr val="tx1"/>
                </a:solidFill>
                <a:latin typeface="Bookman Old Style" charset="0"/>
                <a:ea typeface="ＭＳ Ｐゴシック" charset="0"/>
              </a:defRPr>
            </a:lvl3pPr>
            <a:lvl4pPr marL="1600200" indent="-228600">
              <a:defRPr sz="2800">
                <a:solidFill>
                  <a:schemeClr val="tx1"/>
                </a:solidFill>
                <a:latin typeface="Bookman Old Style" charset="0"/>
                <a:ea typeface="ＭＳ Ｐゴシック" charset="0"/>
              </a:defRPr>
            </a:lvl4pPr>
            <a:lvl5pPr marL="2057400" indent="-228600">
              <a:defRPr sz="2800">
                <a:solidFill>
                  <a:schemeClr val="tx1"/>
                </a:solidFill>
                <a:latin typeface="Bookman Old Style" charset="0"/>
                <a:ea typeface="ＭＳ Ｐゴシック" charset="0"/>
              </a:defRPr>
            </a:lvl5pPr>
            <a:lvl6pPr marL="2514600" indent="-228600" eaLnBrk="0" fontAlgn="base" hangingPunct="0">
              <a:spcBef>
                <a:spcPct val="0"/>
              </a:spcBef>
              <a:spcAft>
                <a:spcPct val="0"/>
              </a:spcAft>
              <a:defRPr sz="2800">
                <a:solidFill>
                  <a:schemeClr val="tx1"/>
                </a:solidFill>
                <a:latin typeface="Bookman Old Style" charset="0"/>
                <a:ea typeface="ＭＳ Ｐゴシック" charset="0"/>
              </a:defRPr>
            </a:lvl6pPr>
            <a:lvl7pPr marL="2971800" indent="-228600" eaLnBrk="0" fontAlgn="base" hangingPunct="0">
              <a:spcBef>
                <a:spcPct val="0"/>
              </a:spcBef>
              <a:spcAft>
                <a:spcPct val="0"/>
              </a:spcAft>
              <a:defRPr sz="2800">
                <a:solidFill>
                  <a:schemeClr val="tx1"/>
                </a:solidFill>
                <a:latin typeface="Bookman Old Style" charset="0"/>
                <a:ea typeface="ＭＳ Ｐゴシック" charset="0"/>
              </a:defRPr>
            </a:lvl7pPr>
            <a:lvl8pPr marL="3429000" indent="-228600" eaLnBrk="0" fontAlgn="base" hangingPunct="0">
              <a:spcBef>
                <a:spcPct val="0"/>
              </a:spcBef>
              <a:spcAft>
                <a:spcPct val="0"/>
              </a:spcAft>
              <a:defRPr sz="2800">
                <a:solidFill>
                  <a:schemeClr val="tx1"/>
                </a:solidFill>
                <a:latin typeface="Bookman Old Style" charset="0"/>
                <a:ea typeface="ＭＳ Ｐゴシック" charset="0"/>
              </a:defRPr>
            </a:lvl8pPr>
            <a:lvl9pPr marL="3886200" indent="-228600" eaLnBrk="0" fontAlgn="base" hangingPunct="0">
              <a:spcBef>
                <a:spcPct val="0"/>
              </a:spcBef>
              <a:spcAft>
                <a:spcPct val="0"/>
              </a:spcAft>
              <a:defRPr sz="2800">
                <a:solidFill>
                  <a:schemeClr val="tx1"/>
                </a:solidFill>
                <a:latin typeface="Bookman Old Style" charset="0"/>
                <a:ea typeface="ＭＳ Ｐゴシック" charset="0"/>
              </a:defRPr>
            </a:lvl9pPr>
          </a:lstStyle>
          <a:p>
            <a:r>
              <a:rPr lang="en-US" sz="4000"/>
              <a:t>In determining grades we have to “fasten” pieces of evidence together.</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
          <p:cNvSpPr>
            <a:spLocks noChangeArrowheads="1"/>
          </p:cNvSpPr>
          <p:nvPr/>
        </p:nvSpPr>
        <p:spPr bwMode="auto">
          <a:xfrm>
            <a:off x="369888" y="479425"/>
            <a:ext cx="9564687"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3600"/>
              <a:t>Why limit ourselves to using the nail of grading (averaging of percentage scores)?</a:t>
            </a:r>
          </a:p>
        </p:txBody>
      </p:sp>
      <p:pic>
        <p:nvPicPr>
          <p:cNvPr id="92162" name="Picture 2" descr="Common-Nail-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16113" y="2008188"/>
            <a:ext cx="6469062" cy="410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p:cNvSpPr>
            <a:spLocks noChangeArrowheads="1"/>
          </p:cNvSpPr>
          <p:nvPr/>
        </p:nvSpPr>
        <p:spPr bwMode="auto">
          <a:xfrm>
            <a:off x="857250" y="2466975"/>
            <a:ext cx="85725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4000"/>
              <a:t>What % of the total grade should EOC exams count?</a:t>
            </a:r>
          </a:p>
        </p:txBody>
      </p:sp>
      <p:sp>
        <p:nvSpPr>
          <p:cNvPr id="93186" name="Title 2"/>
          <p:cNvSpPr>
            <a:spLocks noGrp="1"/>
          </p:cNvSpPr>
          <p:nvPr>
            <p:ph type="title"/>
          </p:nvPr>
        </p:nvSpPr>
        <p:spPr/>
        <p:txBody>
          <a:bodyPr/>
          <a:lstStyle/>
          <a:p>
            <a:r>
              <a:rPr lang="en-US">
                <a:latin typeface="Calibri" charset="0"/>
              </a:rPr>
              <a:t>Consider this burning question: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p:cNvSpPr>
            <a:spLocks noGrp="1"/>
          </p:cNvSpPr>
          <p:nvPr>
            <p:ph type="title" idx="4294967295"/>
          </p:nvPr>
        </p:nvSpPr>
        <p:spPr>
          <a:xfrm>
            <a:off x="454025" y="2754313"/>
            <a:ext cx="9258300" cy="1143000"/>
          </a:xfrm>
        </p:spPr>
        <p:txBody>
          <a:bodyPr/>
          <a:lstStyle/>
          <a:p>
            <a:r>
              <a:rPr lang="en-US" sz="6600">
                <a:latin typeface="Calibri" charset="0"/>
              </a:rPr>
              <a:t>20%, 30%, 40%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p:cNvSpPr>
            <a:spLocks noGrp="1"/>
          </p:cNvSpPr>
          <p:nvPr>
            <p:ph type="title"/>
          </p:nvPr>
        </p:nvSpPr>
        <p:spPr/>
        <p:txBody>
          <a:bodyPr/>
          <a:lstStyle/>
          <a:p>
            <a:r>
              <a:rPr lang="en-US">
                <a:latin typeface="Calibri" charset="0"/>
              </a:rPr>
              <a:t>Take this student….</a:t>
            </a:r>
          </a:p>
        </p:txBody>
      </p:sp>
      <p:sp>
        <p:nvSpPr>
          <p:cNvPr id="95234" name="TextBox 2"/>
          <p:cNvSpPr txBox="1">
            <a:spLocks noChangeArrowheads="1"/>
          </p:cNvSpPr>
          <p:nvPr/>
        </p:nvSpPr>
        <p:spPr bwMode="auto">
          <a:xfrm>
            <a:off x="3311033" y="1548029"/>
            <a:ext cx="4982560" cy="42473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800">
                <a:solidFill>
                  <a:schemeClr val="tx1"/>
                </a:solidFill>
                <a:latin typeface="Bookman Old Style" charset="0"/>
                <a:ea typeface="ＭＳ Ｐゴシック" charset="0"/>
                <a:cs typeface="ＭＳ Ｐゴシック" charset="0"/>
              </a:defRPr>
            </a:lvl1pPr>
            <a:lvl2pPr marL="742950" indent="-285750">
              <a:defRPr sz="2800">
                <a:solidFill>
                  <a:schemeClr val="tx1"/>
                </a:solidFill>
                <a:latin typeface="Bookman Old Style" charset="0"/>
                <a:ea typeface="ＭＳ Ｐゴシック" charset="0"/>
              </a:defRPr>
            </a:lvl2pPr>
            <a:lvl3pPr marL="1143000" indent="-228600">
              <a:defRPr sz="2800">
                <a:solidFill>
                  <a:schemeClr val="tx1"/>
                </a:solidFill>
                <a:latin typeface="Bookman Old Style" charset="0"/>
                <a:ea typeface="ＭＳ Ｐゴシック" charset="0"/>
              </a:defRPr>
            </a:lvl3pPr>
            <a:lvl4pPr marL="1600200" indent="-228600">
              <a:defRPr sz="2800">
                <a:solidFill>
                  <a:schemeClr val="tx1"/>
                </a:solidFill>
                <a:latin typeface="Bookman Old Style" charset="0"/>
                <a:ea typeface="ＭＳ Ｐゴシック" charset="0"/>
              </a:defRPr>
            </a:lvl4pPr>
            <a:lvl5pPr marL="2057400" indent="-228600">
              <a:defRPr sz="2800">
                <a:solidFill>
                  <a:schemeClr val="tx1"/>
                </a:solidFill>
                <a:latin typeface="Bookman Old Style" charset="0"/>
                <a:ea typeface="ＭＳ Ｐゴシック" charset="0"/>
              </a:defRPr>
            </a:lvl5pPr>
            <a:lvl6pPr marL="2514600" indent="-228600" eaLnBrk="0" fontAlgn="base" hangingPunct="0">
              <a:spcBef>
                <a:spcPct val="0"/>
              </a:spcBef>
              <a:spcAft>
                <a:spcPct val="0"/>
              </a:spcAft>
              <a:defRPr sz="2800">
                <a:solidFill>
                  <a:schemeClr val="tx1"/>
                </a:solidFill>
                <a:latin typeface="Bookman Old Style" charset="0"/>
                <a:ea typeface="ＭＳ Ｐゴシック" charset="0"/>
              </a:defRPr>
            </a:lvl6pPr>
            <a:lvl7pPr marL="2971800" indent="-228600" eaLnBrk="0" fontAlgn="base" hangingPunct="0">
              <a:spcBef>
                <a:spcPct val="0"/>
              </a:spcBef>
              <a:spcAft>
                <a:spcPct val="0"/>
              </a:spcAft>
              <a:defRPr sz="2800">
                <a:solidFill>
                  <a:schemeClr val="tx1"/>
                </a:solidFill>
                <a:latin typeface="Bookman Old Style" charset="0"/>
                <a:ea typeface="ＭＳ Ｐゴシック" charset="0"/>
              </a:defRPr>
            </a:lvl7pPr>
            <a:lvl8pPr marL="3429000" indent="-228600" eaLnBrk="0" fontAlgn="base" hangingPunct="0">
              <a:spcBef>
                <a:spcPct val="0"/>
              </a:spcBef>
              <a:spcAft>
                <a:spcPct val="0"/>
              </a:spcAft>
              <a:defRPr sz="2800">
                <a:solidFill>
                  <a:schemeClr val="tx1"/>
                </a:solidFill>
                <a:latin typeface="Bookman Old Style" charset="0"/>
                <a:ea typeface="ＭＳ Ｐゴシック" charset="0"/>
              </a:defRPr>
            </a:lvl8pPr>
            <a:lvl9pPr marL="3886200" indent="-228600" eaLnBrk="0" fontAlgn="base" hangingPunct="0">
              <a:spcBef>
                <a:spcPct val="0"/>
              </a:spcBef>
              <a:spcAft>
                <a:spcPct val="0"/>
              </a:spcAft>
              <a:defRPr sz="2800">
                <a:solidFill>
                  <a:schemeClr val="tx1"/>
                </a:solidFill>
                <a:latin typeface="Bookman Old Style" charset="0"/>
                <a:ea typeface="ＭＳ Ｐゴシック" charset="0"/>
              </a:defRPr>
            </a:lvl9pPr>
          </a:lstStyle>
          <a:p>
            <a:r>
              <a:rPr lang="en-US" sz="5400" dirty="0"/>
              <a:t>Q1 = 58%</a:t>
            </a:r>
          </a:p>
          <a:p>
            <a:r>
              <a:rPr lang="en-US" sz="5400" dirty="0"/>
              <a:t>Q2 = 68%</a:t>
            </a:r>
          </a:p>
          <a:p>
            <a:r>
              <a:rPr lang="en-US" sz="5400" dirty="0"/>
              <a:t>Q3 = 77%</a:t>
            </a:r>
          </a:p>
          <a:p>
            <a:r>
              <a:rPr lang="en-US" sz="5400" dirty="0"/>
              <a:t>Q4 = 85%</a:t>
            </a:r>
          </a:p>
          <a:p>
            <a:r>
              <a:rPr lang="en-US" sz="5400" dirty="0"/>
              <a:t>EOC = 93%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p:cNvSpPr>
            <a:spLocks noGrp="1"/>
          </p:cNvSpPr>
          <p:nvPr>
            <p:ph type="title"/>
          </p:nvPr>
        </p:nvSpPr>
        <p:spPr/>
        <p:txBody>
          <a:bodyPr/>
          <a:lstStyle/>
          <a:p>
            <a:r>
              <a:rPr lang="en-US">
                <a:latin typeface="Calibri" charset="0"/>
              </a:rPr>
              <a:t>Take these </a:t>
            </a:r>
            <a:r>
              <a:rPr lang="en-US" dirty="0">
                <a:latin typeface="Calibri" charset="0"/>
              </a:rPr>
              <a:t>student….</a:t>
            </a:r>
          </a:p>
        </p:txBody>
      </p:sp>
      <p:sp>
        <p:nvSpPr>
          <p:cNvPr id="95234" name="TextBox 2"/>
          <p:cNvSpPr txBox="1">
            <a:spLocks noChangeArrowheads="1"/>
          </p:cNvSpPr>
          <p:nvPr/>
        </p:nvSpPr>
        <p:spPr bwMode="auto">
          <a:xfrm>
            <a:off x="514350" y="1569049"/>
            <a:ext cx="4288878" cy="42473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800">
                <a:solidFill>
                  <a:schemeClr val="tx1"/>
                </a:solidFill>
                <a:latin typeface="Bookman Old Style" charset="0"/>
                <a:ea typeface="ＭＳ Ｐゴシック" charset="0"/>
                <a:cs typeface="ＭＳ Ｐゴシック" charset="0"/>
              </a:defRPr>
            </a:lvl1pPr>
            <a:lvl2pPr marL="742950" indent="-285750">
              <a:defRPr sz="2800">
                <a:solidFill>
                  <a:schemeClr val="tx1"/>
                </a:solidFill>
                <a:latin typeface="Bookman Old Style" charset="0"/>
                <a:ea typeface="ＭＳ Ｐゴシック" charset="0"/>
              </a:defRPr>
            </a:lvl2pPr>
            <a:lvl3pPr marL="1143000" indent="-228600">
              <a:defRPr sz="2800">
                <a:solidFill>
                  <a:schemeClr val="tx1"/>
                </a:solidFill>
                <a:latin typeface="Bookman Old Style" charset="0"/>
                <a:ea typeface="ＭＳ Ｐゴシック" charset="0"/>
              </a:defRPr>
            </a:lvl3pPr>
            <a:lvl4pPr marL="1600200" indent="-228600">
              <a:defRPr sz="2800">
                <a:solidFill>
                  <a:schemeClr val="tx1"/>
                </a:solidFill>
                <a:latin typeface="Bookman Old Style" charset="0"/>
                <a:ea typeface="ＭＳ Ｐゴシック" charset="0"/>
              </a:defRPr>
            </a:lvl4pPr>
            <a:lvl5pPr marL="2057400" indent="-228600">
              <a:defRPr sz="2800">
                <a:solidFill>
                  <a:schemeClr val="tx1"/>
                </a:solidFill>
                <a:latin typeface="Bookman Old Style" charset="0"/>
                <a:ea typeface="ＭＳ Ｐゴシック" charset="0"/>
              </a:defRPr>
            </a:lvl5pPr>
            <a:lvl6pPr marL="2514600" indent="-228600" eaLnBrk="0" fontAlgn="base" hangingPunct="0">
              <a:spcBef>
                <a:spcPct val="0"/>
              </a:spcBef>
              <a:spcAft>
                <a:spcPct val="0"/>
              </a:spcAft>
              <a:defRPr sz="2800">
                <a:solidFill>
                  <a:schemeClr val="tx1"/>
                </a:solidFill>
                <a:latin typeface="Bookman Old Style" charset="0"/>
                <a:ea typeface="ＭＳ Ｐゴシック" charset="0"/>
              </a:defRPr>
            </a:lvl6pPr>
            <a:lvl7pPr marL="2971800" indent="-228600" eaLnBrk="0" fontAlgn="base" hangingPunct="0">
              <a:spcBef>
                <a:spcPct val="0"/>
              </a:spcBef>
              <a:spcAft>
                <a:spcPct val="0"/>
              </a:spcAft>
              <a:defRPr sz="2800">
                <a:solidFill>
                  <a:schemeClr val="tx1"/>
                </a:solidFill>
                <a:latin typeface="Bookman Old Style" charset="0"/>
                <a:ea typeface="ＭＳ Ｐゴシック" charset="0"/>
              </a:defRPr>
            </a:lvl7pPr>
            <a:lvl8pPr marL="3429000" indent="-228600" eaLnBrk="0" fontAlgn="base" hangingPunct="0">
              <a:spcBef>
                <a:spcPct val="0"/>
              </a:spcBef>
              <a:spcAft>
                <a:spcPct val="0"/>
              </a:spcAft>
              <a:defRPr sz="2800">
                <a:solidFill>
                  <a:schemeClr val="tx1"/>
                </a:solidFill>
                <a:latin typeface="Bookman Old Style" charset="0"/>
                <a:ea typeface="ＭＳ Ｐゴシック" charset="0"/>
              </a:defRPr>
            </a:lvl8pPr>
            <a:lvl9pPr marL="3886200" indent="-228600" eaLnBrk="0" fontAlgn="base" hangingPunct="0">
              <a:spcBef>
                <a:spcPct val="0"/>
              </a:spcBef>
              <a:spcAft>
                <a:spcPct val="0"/>
              </a:spcAft>
              <a:defRPr sz="2800">
                <a:solidFill>
                  <a:schemeClr val="tx1"/>
                </a:solidFill>
                <a:latin typeface="Bookman Old Style" charset="0"/>
                <a:ea typeface="ＭＳ Ｐゴシック" charset="0"/>
              </a:defRPr>
            </a:lvl9pPr>
          </a:lstStyle>
          <a:p>
            <a:r>
              <a:rPr lang="en-US" sz="5400" dirty="0"/>
              <a:t>Q1 = 58%</a:t>
            </a:r>
          </a:p>
          <a:p>
            <a:r>
              <a:rPr lang="en-US" sz="5400" dirty="0"/>
              <a:t>Q2 = 68%</a:t>
            </a:r>
          </a:p>
          <a:p>
            <a:r>
              <a:rPr lang="en-US" sz="5400" dirty="0"/>
              <a:t>Q3 = 77%</a:t>
            </a:r>
          </a:p>
          <a:p>
            <a:r>
              <a:rPr lang="en-US" sz="5400" dirty="0"/>
              <a:t>Q4 = 85%</a:t>
            </a:r>
          </a:p>
          <a:p>
            <a:r>
              <a:rPr lang="en-US" sz="5400" dirty="0"/>
              <a:t>EOC = 93%</a:t>
            </a:r>
          </a:p>
        </p:txBody>
      </p:sp>
      <p:sp>
        <p:nvSpPr>
          <p:cNvPr id="4" name="TextBox 2">
            <a:extLst>
              <a:ext uri="{FF2B5EF4-FFF2-40B4-BE49-F238E27FC236}">
                <a16:creationId xmlns:a16="http://schemas.microsoft.com/office/drawing/2014/main" id="{CF0700AC-840D-F447-8CDB-543CAB46C368}"/>
              </a:ext>
            </a:extLst>
          </p:cNvPr>
          <p:cNvSpPr txBox="1">
            <a:spLocks noChangeArrowheads="1"/>
          </p:cNvSpPr>
          <p:nvPr/>
        </p:nvSpPr>
        <p:spPr bwMode="auto">
          <a:xfrm>
            <a:off x="5806308" y="1569048"/>
            <a:ext cx="4288878" cy="42473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800">
                <a:solidFill>
                  <a:schemeClr val="tx1"/>
                </a:solidFill>
                <a:latin typeface="Bookman Old Style" charset="0"/>
                <a:ea typeface="ＭＳ Ｐゴシック" charset="0"/>
                <a:cs typeface="ＭＳ Ｐゴシック" charset="0"/>
              </a:defRPr>
            </a:lvl1pPr>
            <a:lvl2pPr marL="742950" indent="-285750">
              <a:defRPr sz="2800">
                <a:solidFill>
                  <a:schemeClr val="tx1"/>
                </a:solidFill>
                <a:latin typeface="Bookman Old Style" charset="0"/>
                <a:ea typeface="ＭＳ Ｐゴシック" charset="0"/>
              </a:defRPr>
            </a:lvl2pPr>
            <a:lvl3pPr marL="1143000" indent="-228600">
              <a:defRPr sz="2800">
                <a:solidFill>
                  <a:schemeClr val="tx1"/>
                </a:solidFill>
                <a:latin typeface="Bookman Old Style" charset="0"/>
                <a:ea typeface="ＭＳ Ｐゴシック" charset="0"/>
              </a:defRPr>
            </a:lvl3pPr>
            <a:lvl4pPr marL="1600200" indent="-228600">
              <a:defRPr sz="2800">
                <a:solidFill>
                  <a:schemeClr val="tx1"/>
                </a:solidFill>
                <a:latin typeface="Bookman Old Style" charset="0"/>
                <a:ea typeface="ＭＳ Ｐゴシック" charset="0"/>
              </a:defRPr>
            </a:lvl4pPr>
            <a:lvl5pPr marL="2057400" indent="-228600">
              <a:defRPr sz="2800">
                <a:solidFill>
                  <a:schemeClr val="tx1"/>
                </a:solidFill>
                <a:latin typeface="Bookman Old Style" charset="0"/>
                <a:ea typeface="ＭＳ Ｐゴシック" charset="0"/>
              </a:defRPr>
            </a:lvl5pPr>
            <a:lvl6pPr marL="2514600" indent="-228600" eaLnBrk="0" fontAlgn="base" hangingPunct="0">
              <a:spcBef>
                <a:spcPct val="0"/>
              </a:spcBef>
              <a:spcAft>
                <a:spcPct val="0"/>
              </a:spcAft>
              <a:defRPr sz="2800">
                <a:solidFill>
                  <a:schemeClr val="tx1"/>
                </a:solidFill>
                <a:latin typeface="Bookman Old Style" charset="0"/>
                <a:ea typeface="ＭＳ Ｐゴシック" charset="0"/>
              </a:defRPr>
            </a:lvl6pPr>
            <a:lvl7pPr marL="2971800" indent="-228600" eaLnBrk="0" fontAlgn="base" hangingPunct="0">
              <a:spcBef>
                <a:spcPct val="0"/>
              </a:spcBef>
              <a:spcAft>
                <a:spcPct val="0"/>
              </a:spcAft>
              <a:defRPr sz="2800">
                <a:solidFill>
                  <a:schemeClr val="tx1"/>
                </a:solidFill>
                <a:latin typeface="Bookman Old Style" charset="0"/>
                <a:ea typeface="ＭＳ Ｐゴシック" charset="0"/>
              </a:defRPr>
            </a:lvl7pPr>
            <a:lvl8pPr marL="3429000" indent="-228600" eaLnBrk="0" fontAlgn="base" hangingPunct="0">
              <a:spcBef>
                <a:spcPct val="0"/>
              </a:spcBef>
              <a:spcAft>
                <a:spcPct val="0"/>
              </a:spcAft>
              <a:defRPr sz="2800">
                <a:solidFill>
                  <a:schemeClr val="tx1"/>
                </a:solidFill>
                <a:latin typeface="Bookman Old Style" charset="0"/>
                <a:ea typeface="ＭＳ Ｐゴシック" charset="0"/>
              </a:defRPr>
            </a:lvl8pPr>
            <a:lvl9pPr marL="3886200" indent="-228600" eaLnBrk="0" fontAlgn="base" hangingPunct="0">
              <a:spcBef>
                <a:spcPct val="0"/>
              </a:spcBef>
              <a:spcAft>
                <a:spcPct val="0"/>
              </a:spcAft>
              <a:defRPr sz="2800">
                <a:solidFill>
                  <a:schemeClr val="tx1"/>
                </a:solidFill>
                <a:latin typeface="Bookman Old Style" charset="0"/>
                <a:ea typeface="ＭＳ Ｐゴシック" charset="0"/>
              </a:defRPr>
            </a:lvl9pPr>
          </a:lstStyle>
          <a:p>
            <a:r>
              <a:rPr lang="en-US" sz="5400" dirty="0"/>
              <a:t>Q1 = 93%</a:t>
            </a:r>
          </a:p>
          <a:p>
            <a:r>
              <a:rPr lang="en-US" sz="5400" dirty="0"/>
              <a:t>Q2 = 85%</a:t>
            </a:r>
          </a:p>
          <a:p>
            <a:r>
              <a:rPr lang="en-US" sz="5400" dirty="0"/>
              <a:t>Q3 = 77%</a:t>
            </a:r>
          </a:p>
          <a:p>
            <a:r>
              <a:rPr lang="en-US" sz="5400" dirty="0"/>
              <a:t>Q4 = 68%</a:t>
            </a:r>
          </a:p>
          <a:p>
            <a:r>
              <a:rPr lang="en-US" sz="5400" dirty="0"/>
              <a:t>EOC = 58%</a:t>
            </a:r>
          </a:p>
        </p:txBody>
      </p:sp>
    </p:spTree>
    <p:extLst>
      <p:ext uri="{BB962C8B-B14F-4D97-AF65-F5344CB8AC3E}">
        <p14:creationId xmlns:p14="http://schemas.microsoft.com/office/powerpoint/2010/main" val="531587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extBox 2"/>
          <p:cNvSpPr txBox="1">
            <a:spLocks noChangeArrowheads="1"/>
          </p:cNvSpPr>
          <p:nvPr/>
        </p:nvSpPr>
        <p:spPr bwMode="auto">
          <a:xfrm>
            <a:off x="1797050" y="2616200"/>
            <a:ext cx="669925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Bookman Old Style" charset="0"/>
                <a:ea typeface="ＭＳ Ｐゴシック" charset="0"/>
                <a:cs typeface="ＭＳ Ｐゴシック" charset="0"/>
              </a:defRPr>
            </a:lvl1pPr>
            <a:lvl2pPr marL="742950" indent="-285750">
              <a:defRPr sz="2800">
                <a:solidFill>
                  <a:schemeClr val="tx1"/>
                </a:solidFill>
                <a:latin typeface="Bookman Old Style" charset="0"/>
                <a:ea typeface="ＭＳ Ｐゴシック" charset="0"/>
              </a:defRPr>
            </a:lvl2pPr>
            <a:lvl3pPr marL="1143000" indent="-228600">
              <a:defRPr sz="2800">
                <a:solidFill>
                  <a:schemeClr val="tx1"/>
                </a:solidFill>
                <a:latin typeface="Bookman Old Style" charset="0"/>
                <a:ea typeface="ＭＳ Ｐゴシック" charset="0"/>
              </a:defRPr>
            </a:lvl3pPr>
            <a:lvl4pPr marL="1600200" indent="-228600">
              <a:defRPr sz="2800">
                <a:solidFill>
                  <a:schemeClr val="tx1"/>
                </a:solidFill>
                <a:latin typeface="Bookman Old Style" charset="0"/>
                <a:ea typeface="ＭＳ Ｐゴシック" charset="0"/>
              </a:defRPr>
            </a:lvl4pPr>
            <a:lvl5pPr marL="2057400" indent="-228600">
              <a:defRPr sz="2800">
                <a:solidFill>
                  <a:schemeClr val="tx1"/>
                </a:solidFill>
                <a:latin typeface="Bookman Old Style" charset="0"/>
                <a:ea typeface="ＭＳ Ｐゴシック" charset="0"/>
              </a:defRPr>
            </a:lvl5pPr>
            <a:lvl6pPr marL="2514600" indent="-228600" eaLnBrk="0" fontAlgn="base" hangingPunct="0">
              <a:spcBef>
                <a:spcPct val="0"/>
              </a:spcBef>
              <a:spcAft>
                <a:spcPct val="0"/>
              </a:spcAft>
              <a:defRPr sz="2800">
                <a:solidFill>
                  <a:schemeClr val="tx1"/>
                </a:solidFill>
                <a:latin typeface="Bookman Old Style" charset="0"/>
                <a:ea typeface="ＭＳ Ｐゴシック" charset="0"/>
              </a:defRPr>
            </a:lvl6pPr>
            <a:lvl7pPr marL="2971800" indent="-228600" eaLnBrk="0" fontAlgn="base" hangingPunct="0">
              <a:spcBef>
                <a:spcPct val="0"/>
              </a:spcBef>
              <a:spcAft>
                <a:spcPct val="0"/>
              </a:spcAft>
              <a:defRPr sz="2800">
                <a:solidFill>
                  <a:schemeClr val="tx1"/>
                </a:solidFill>
                <a:latin typeface="Bookman Old Style" charset="0"/>
                <a:ea typeface="ＭＳ Ｐゴシック" charset="0"/>
              </a:defRPr>
            </a:lvl7pPr>
            <a:lvl8pPr marL="3429000" indent="-228600" eaLnBrk="0" fontAlgn="base" hangingPunct="0">
              <a:spcBef>
                <a:spcPct val="0"/>
              </a:spcBef>
              <a:spcAft>
                <a:spcPct val="0"/>
              </a:spcAft>
              <a:defRPr sz="2800">
                <a:solidFill>
                  <a:schemeClr val="tx1"/>
                </a:solidFill>
                <a:latin typeface="Bookman Old Style" charset="0"/>
                <a:ea typeface="ＭＳ Ｐゴシック" charset="0"/>
              </a:defRPr>
            </a:lvl8pPr>
            <a:lvl9pPr marL="3886200" indent="-228600" eaLnBrk="0" fontAlgn="base" hangingPunct="0">
              <a:spcBef>
                <a:spcPct val="0"/>
              </a:spcBef>
              <a:spcAft>
                <a:spcPct val="0"/>
              </a:spcAft>
              <a:defRPr sz="2800">
                <a:solidFill>
                  <a:schemeClr val="tx1"/>
                </a:solidFill>
                <a:latin typeface="Bookman Old Style" charset="0"/>
                <a:ea typeface="ＭＳ Ｐゴシック" charset="0"/>
              </a:defRPr>
            </a:lvl9pPr>
          </a:lstStyle>
          <a:p>
            <a:pPr algn="ctr"/>
            <a:r>
              <a:rPr lang="en-US" sz="9600">
                <a:solidFill>
                  <a:srgbClr val="FF0000"/>
                </a:solidFill>
              </a:rPr>
              <a:t>73.6% = C</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a:spLocks noGrp="1"/>
          </p:cNvSpPr>
          <p:nvPr>
            <p:ph type="title" idx="4294967295"/>
          </p:nvPr>
        </p:nvSpPr>
        <p:spPr>
          <a:xfrm>
            <a:off x="454025" y="2754313"/>
            <a:ext cx="9258300" cy="1143000"/>
          </a:xfrm>
        </p:spPr>
        <p:txBody>
          <a:bodyPr/>
          <a:lstStyle/>
          <a:p>
            <a:pPr algn="l"/>
            <a:r>
              <a:rPr lang="en-US" sz="6000" dirty="0">
                <a:latin typeface="Calibri" charset="0"/>
              </a:rPr>
              <a:t>What if we said a student that scores &gt; 90% on the EOC must get at least a B-?</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idx="4294967295"/>
          </p:nvPr>
        </p:nvSpPr>
        <p:spPr>
          <a:xfrm>
            <a:off x="454025" y="2754313"/>
            <a:ext cx="9258300" cy="1143000"/>
          </a:xfrm>
        </p:spPr>
        <p:txBody>
          <a:bodyPr/>
          <a:lstStyle/>
          <a:p>
            <a:pPr algn="l"/>
            <a:r>
              <a:rPr lang="en-US" sz="6000" dirty="0">
                <a:latin typeface="Calibri" charset="0"/>
              </a:rPr>
              <a:t>What if we said a student must score at </a:t>
            </a:r>
            <a:r>
              <a:rPr lang="en-US" sz="6000">
                <a:latin typeface="Calibri" charset="0"/>
              </a:rPr>
              <a:t>least 60</a:t>
            </a:r>
            <a:r>
              <a:rPr lang="en-US" sz="6000" dirty="0">
                <a:latin typeface="Calibri" charset="0"/>
              </a:rPr>
              <a:t>% on the EOC to get an 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95500" y="2111375"/>
            <a:ext cx="6210300"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2" name="Title 1"/>
          <p:cNvSpPr>
            <a:spLocks noGrp="1"/>
          </p:cNvSpPr>
          <p:nvPr>
            <p:ph type="title"/>
          </p:nvPr>
        </p:nvSpPr>
        <p:spPr/>
        <p:txBody>
          <a:bodyPr/>
          <a:lstStyle/>
          <a:p>
            <a:r>
              <a:rPr lang="en-US" dirty="0">
                <a:latin typeface="Century Gothic" charset="0"/>
              </a:rPr>
              <a:t>Which block is more dense?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630" y="861380"/>
            <a:ext cx="9258300" cy="1143000"/>
          </a:xfrm>
        </p:spPr>
        <p:txBody>
          <a:bodyPr>
            <a:normAutofit fontScale="90000"/>
          </a:bodyPr>
          <a:lstStyle/>
          <a:p>
            <a:pPr algn="l">
              <a:defRPr/>
            </a:pPr>
            <a:r>
              <a:rPr lang="en-US" dirty="0"/>
              <a:t>I’m not saying averaging is bad, but it’s just one type of fastener.</a:t>
            </a:r>
          </a:p>
        </p:txBody>
      </p:sp>
      <p:pic>
        <p:nvPicPr>
          <p:cNvPr id="99330" name="Picture 2" descr="Common-Nail-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0507" y="2357712"/>
            <a:ext cx="6429375" cy="407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538163"/>
            <a:ext cx="9258300" cy="1143000"/>
          </a:xfrm>
        </p:spPr>
        <p:txBody>
          <a:bodyPr>
            <a:normAutofit fontScale="90000"/>
          </a:bodyPr>
          <a:lstStyle/>
          <a:p>
            <a:pPr algn="l">
              <a:defRPr/>
            </a:pPr>
            <a:r>
              <a:rPr lang="en-US" dirty="0"/>
              <a:t>When you build your new structure, look at all your options.</a:t>
            </a:r>
          </a:p>
        </p:txBody>
      </p:sp>
      <p:pic>
        <p:nvPicPr>
          <p:cNvPr id="100354" name="Picture 2" descr="2012-12-31-screw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91213" y="3975100"/>
            <a:ext cx="1782762" cy="1582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0355" name="Picture 3" descr="Common-Nail-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91213" y="1985963"/>
            <a:ext cx="1890712" cy="1198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0356" name="Picture 4" descr="Hex Cap Screw 2.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47875" y="3721100"/>
            <a:ext cx="1685925" cy="156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0357" name="Picture 5" descr="multigrip-blind-rivet-26973-298183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43125" y="2301875"/>
            <a:ext cx="2403475" cy="700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800100" y="990600"/>
          <a:ext cx="8762999" cy="5181600"/>
        </p:xfrm>
        <a:graphic>
          <a:graphicData uri="http://schemas.openxmlformats.org/drawingml/2006/table">
            <a:tbl>
              <a:tblPr firstRow="1" bandRow="1">
                <a:tableStyleId>{5C22544A-7EE6-4342-B048-85BDC9FD1C3A}</a:tableStyleId>
              </a:tblPr>
              <a:tblGrid>
                <a:gridCol w="1251857">
                  <a:extLst>
                    <a:ext uri="{9D8B030D-6E8A-4147-A177-3AD203B41FA5}">
                      <a16:colId xmlns:a16="http://schemas.microsoft.com/office/drawing/2014/main" val="20000"/>
                    </a:ext>
                  </a:extLst>
                </a:gridCol>
                <a:gridCol w="1251857">
                  <a:extLst>
                    <a:ext uri="{9D8B030D-6E8A-4147-A177-3AD203B41FA5}">
                      <a16:colId xmlns:a16="http://schemas.microsoft.com/office/drawing/2014/main" val="20001"/>
                    </a:ext>
                  </a:extLst>
                </a:gridCol>
                <a:gridCol w="1251857">
                  <a:extLst>
                    <a:ext uri="{9D8B030D-6E8A-4147-A177-3AD203B41FA5}">
                      <a16:colId xmlns:a16="http://schemas.microsoft.com/office/drawing/2014/main" val="20002"/>
                    </a:ext>
                  </a:extLst>
                </a:gridCol>
                <a:gridCol w="1251857">
                  <a:extLst>
                    <a:ext uri="{9D8B030D-6E8A-4147-A177-3AD203B41FA5}">
                      <a16:colId xmlns:a16="http://schemas.microsoft.com/office/drawing/2014/main" val="20003"/>
                    </a:ext>
                  </a:extLst>
                </a:gridCol>
                <a:gridCol w="1251857">
                  <a:extLst>
                    <a:ext uri="{9D8B030D-6E8A-4147-A177-3AD203B41FA5}">
                      <a16:colId xmlns:a16="http://schemas.microsoft.com/office/drawing/2014/main" val="20004"/>
                    </a:ext>
                  </a:extLst>
                </a:gridCol>
                <a:gridCol w="1251857">
                  <a:extLst>
                    <a:ext uri="{9D8B030D-6E8A-4147-A177-3AD203B41FA5}">
                      <a16:colId xmlns:a16="http://schemas.microsoft.com/office/drawing/2014/main" val="20005"/>
                    </a:ext>
                  </a:extLst>
                </a:gridCol>
                <a:gridCol w="1251857">
                  <a:extLst>
                    <a:ext uri="{9D8B030D-6E8A-4147-A177-3AD203B41FA5}">
                      <a16:colId xmlns:a16="http://schemas.microsoft.com/office/drawing/2014/main" val="20006"/>
                    </a:ext>
                  </a:extLst>
                </a:gridCol>
              </a:tblGrid>
              <a:tr h="863600">
                <a:tc>
                  <a:txBody>
                    <a:bodyPr/>
                    <a:lstStyle/>
                    <a:p>
                      <a:pPr algn="ctr"/>
                      <a:endParaRPr lang="en-US" dirty="0">
                        <a:latin typeface="Century Gothic"/>
                        <a:cs typeface="Century Gothic"/>
                      </a:endParaRPr>
                    </a:p>
                  </a:txBody>
                  <a:tcPr/>
                </a:tc>
                <a:tc>
                  <a:txBody>
                    <a:bodyPr/>
                    <a:lstStyle/>
                    <a:p>
                      <a:pPr algn="ctr"/>
                      <a:r>
                        <a:rPr lang="en-US" dirty="0">
                          <a:latin typeface="Century Gothic"/>
                          <a:cs typeface="Century Gothic"/>
                        </a:rPr>
                        <a:t>Project 1</a:t>
                      </a:r>
                    </a:p>
                  </a:txBody>
                  <a:tcPr/>
                </a:tc>
                <a:tc>
                  <a:txBody>
                    <a:bodyPr/>
                    <a:lstStyle/>
                    <a:p>
                      <a:pPr algn="ctr"/>
                      <a:r>
                        <a:rPr lang="en-US" dirty="0">
                          <a:latin typeface="Century Gothic"/>
                          <a:cs typeface="Century Gothic"/>
                        </a:rPr>
                        <a:t>Project 2</a:t>
                      </a:r>
                    </a:p>
                  </a:txBody>
                  <a:tcPr/>
                </a:tc>
                <a:tc>
                  <a:txBody>
                    <a:bodyPr/>
                    <a:lstStyle/>
                    <a:p>
                      <a:pPr algn="ctr"/>
                      <a:r>
                        <a:rPr lang="en-US" dirty="0">
                          <a:latin typeface="Century Gothic"/>
                          <a:cs typeface="Century Gothic"/>
                        </a:rPr>
                        <a:t>Project 3</a:t>
                      </a:r>
                    </a:p>
                  </a:txBody>
                  <a:tcPr/>
                </a:tc>
                <a:tc>
                  <a:txBody>
                    <a:bodyPr/>
                    <a:lstStyle/>
                    <a:p>
                      <a:pPr algn="ctr"/>
                      <a:r>
                        <a:rPr lang="en-US" dirty="0">
                          <a:latin typeface="Century Gothic"/>
                          <a:cs typeface="Century Gothic"/>
                        </a:rPr>
                        <a:t>Project 4</a:t>
                      </a:r>
                    </a:p>
                  </a:txBody>
                  <a:tcPr/>
                </a:tc>
                <a:tc>
                  <a:txBody>
                    <a:bodyPr/>
                    <a:lstStyle/>
                    <a:p>
                      <a:pPr algn="ctr"/>
                      <a:r>
                        <a:rPr lang="en-US" dirty="0">
                          <a:latin typeface="Century Gothic"/>
                          <a:cs typeface="Century Gothic"/>
                        </a:rPr>
                        <a:t>Project</a:t>
                      </a:r>
                      <a:r>
                        <a:rPr lang="en-US" baseline="0" dirty="0">
                          <a:latin typeface="Century Gothic"/>
                          <a:cs typeface="Century Gothic"/>
                        </a:rPr>
                        <a:t> 5</a:t>
                      </a:r>
                      <a:endParaRPr lang="en-US" dirty="0">
                        <a:latin typeface="Century Gothic"/>
                        <a:cs typeface="Century Gothic"/>
                      </a:endParaRPr>
                    </a:p>
                  </a:txBody>
                  <a:tcPr/>
                </a:tc>
                <a:tc>
                  <a:txBody>
                    <a:bodyPr/>
                    <a:lstStyle/>
                    <a:p>
                      <a:pPr algn="ctr"/>
                      <a:r>
                        <a:rPr lang="en-US" dirty="0">
                          <a:latin typeface="Century Gothic"/>
                          <a:cs typeface="Century Gothic"/>
                        </a:rPr>
                        <a:t>Final</a:t>
                      </a:r>
                    </a:p>
                  </a:txBody>
                  <a:tcPr/>
                </a:tc>
                <a:extLst>
                  <a:ext uri="{0D108BD9-81ED-4DB2-BD59-A6C34878D82A}">
                    <a16:rowId xmlns:a16="http://schemas.microsoft.com/office/drawing/2014/main" val="10000"/>
                  </a:ext>
                </a:extLst>
              </a:tr>
              <a:tr h="863600">
                <a:tc>
                  <a:txBody>
                    <a:bodyPr/>
                    <a:lstStyle/>
                    <a:p>
                      <a:pPr algn="ctr"/>
                      <a:r>
                        <a:rPr lang="en-US" sz="2000" dirty="0">
                          <a:latin typeface="Century Gothic"/>
                          <a:cs typeface="Century Gothic"/>
                        </a:rPr>
                        <a:t>Jen</a:t>
                      </a:r>
                    </a:p>
                  </a:txBody>
                  <a:tcPr/>
                </a:tc>
                <a:tc>
                  <a:txBody>
                    <a:bodyPr/>
                    <a:lstStyle/>
                    <a:p>
                      <a:pPr algn="ctr"/>
                      <a:r>
                        <a:rPr lang="en-US" sz="3600" dirty="0">
                          <a:latin typeface="Century Gothic"/>
                          <a:cs typeface="Century Gothic"/>
                        </a:rPr>
                        <a:t>B</a:t>
                      </a:r>
                    </a:p>
                  </a:txBody>
                  <a:tcPr/>
                </a:tc>
                <a:tc>
                  <a:txBody>
                    <a:bodyPr/>
                    <a:lstStyle/>
                    <a:p>
                      <a:pPr algn="ctr"/>
                      <a:r>
                        <a:rPr lang="en-US" sz="3600" dirty="0">
                          <a:latin typeface="Century Gothic"/>
                          <a:cs typeface="Century Gothic"/>
                        </a:rPr>
                        <a:t>A</a:t>
                      </a:r>
                    </a:p>
                  </a:txBody>
                  <a:tcPr/>
                </a:tc>
                <a:tc>
                  <a:txBody>
                    <a:bodyPr/>
                    <a:lstStyle/>
                    <a:p>
                      <a:pPr algn="ctr"/>
                      <a:r>
                        <a:rPr lang="en-US" sz="3600" dirty="0">
                          <a:latin typeface="Century Gothic"/>
                          <a:cs typeface="Century Gothic"/>
                        </a:rPr>
                        <a:t>B</a:t>
                      </a:r>
                    </a:p>
                  </a:txBody>
                  <a:tcPr/>
                </a:tc>
                <a:tc>
                  <a:txBody>
                    <a:bodyPr/>
                    <a:lstStyle/>
                    <a:p>
                      <a:pPr algn="ctr"/>
                      <a:r>
                        <a:rPr lang="en-US" sz="3600" dirty="0">
                          <a:latin typeface="Century Gothic"/>
                          <a:cs typeface="Century Gothic"/>
                        </a:rPr>
                        <a:t>B</a:t>
                      </a:r>
                    </a:p>
                  </a:txBody>
                  <a:tcPr/>
                </a:tc>
                <a:tc>
                  <a:txBody>
                    <a:bodyPr/>
                    <a:lstStyle/>
                    <a:p>
                      <a:pPr algn="ctr"/>
                      <a:r>
                        <a:rPr lang="en-US" sz="3600" dirty="0">
                          <a:latin typeface="Century Gothic"/>
                          <a:cs typeface="Century Gothic"/>
                        </a:rPr>
                        <a:t>C</a:t>
                      </a:r>
                    </a:p>
                  </a:txBody>
                  <a:tcPr/>
                </a:tc>
                <a:tc>
                  <a:txBody>
                    <a:bodyPr/>
                    <a:lstStyle/>
                    <a:p>
                      <a:pPr algn="ctr"/>
                      <a:endParaRPr lang="en-US" sz="3600" dirty="0">
                        <a:latin typeface="Century Gothic"/>
                        <a:cs typeface="Century Gothic"/>
                      </a:endParaRPr>
                    </a:p>
                  </a:txBody>
                  <a:tcPr/>
                </a:tc>
                <a:extLst>
                  <a:ext uri="{0D108BD9-81ED-4DB2-BD59-A6C34878D82A}">
                    <a16:rowId xmlns:a16="http://schemas.microsoft.com/office/drawing/2014/main" val="10001"/>
                  </a:ext>
                </a:extLst>
              </a:tr>
              <a:tr h="863600">
                <a:tc>
                  <a:txBody>
                    <a:bodyPr/>
                    <a:lstStyle/>
                    <a:p>
                      <a:pPr algn="ctr"/>
                      <a:r>
                        <a:rPr lang="en-US" sz="2000" dirty="0">
                          <a:latin typeface="Century Gothic"/>
                          <a:cs typeface="Century Gothic"/>
                        </a:rPr>
                        <a:t>James</a:t>
                      </a:r>
                    </a:p>
                  </a:txBody>
                  <a:tcPr/>
                </a:tc>
                <a:tc>
                  <a:txBody>
                    <a:bodyPr/>
                    <a:lstStyle/>
                    <a:p>
                      <a:pPr algn="ctr"/>
                      <a:r>
                        <a:rPr lang="en-US" sz="3600" dirty="0">
                          <a:latin typeface="Century Gothic"/>
                          <a:cs typeface="Century Gothic"/>
                        </a:rPr>
                        <a:t>B</a:t>
                      </a:r>
                    </a:p>
                  </a:txBody>
                  <a:tcPr/>
                </a:tc>
                <a:tc>
                  <a:txBody>
                    <a:bodyPr/>
                    <a:lstStyle/>
                    <a:p>
                      <a:pPr algn="ctr"/>
                      <a:r>
                        <a:rPr lang="en-US" sz="3600" dirty="0">
                          <a:latin typeface="Century Gothic"/>
                          <a:cs typeface="Century Gothic"/>
                        </a:rPr>
                        <a:t>A</a:t>
                      </a:r>
                    </a:p>
                  </a:txBody>
                  <a:tcPr/>
                </a:tc>
                <a:tc>
                  <a:txBody>
                    <a:bodyPr/>
                    <a:lstStyle/>
                    <a:p>
                      <a:pPr algn="ctr"/>
                      <a:r>
                        <a:rPr lang="en-US" sz="3600" dirty="0">
                          <a:latin typeface="Century Gothic"/>
                          <a:cs typeface="Century Gothic"/>
                        </a:rPr>
                        <a:t>A</a:t>
                      </a:r>
                    </a:p>
                  </a:txBody>
                  <a:tcPr/>
                </a:tc>
                <a:tc>
                  <a:txBody>
                    <a:bodyPr/>
                    <a:lstStyle/>
                    <a:p>
                      <a:pPr algn="ctr"/>
                      <a:r>
                        <a:rPr lang="en-US" sz="3600" dirty="0">
                          <a:latin typeface="Century Gothic"/>
                          <a:cs typeface="Century Gothic"/>
                        </a:rPr>
                        <a:t>B</a:t>
                      </a:r>
                    </a:p>
                  </a:txBody>
                  <a:tcPr/>
                </a:tc>
                <a:tc>
                  <a:txBody>
                    <a:bodyPr/>
                    <a:lstStyle/>
                    <a:p>
                      <a:pPr algn="ctr"/>
                      <a:r>
                        <a:rPr lang="en-US" sz="3600" dirty="0">
                          <a:latin typeface="Century Gothic"/>
                          <a:cs typeface="Century Gothic"/>
                        </a:rPr>
                        <a:t>B</a:t>
                      </a:r>
                    </a:p>
                  </a:txBody>
                  <a:tcPr/>
                </a:tc>
                <a:tc>
                  <a:txBody>
                    <a:bodyPr/>
                    <a:lstStyle/>
                    <a:p>
                      <a:pPr algn="ctr"/>
                      <a:endParaRPr lang="en-US" sz="3600">
                        <a:latin typeface="Century Gothic"/>
                        <a:cs typeface="Century Gothic"/>
                      </a:endParaRPr>
                    </a:p>
                  </a:txBody>
                  <a:tcPr/>
                </a:tc>
                <a:extLst>
                  <a:ext uri="{0D108BD9-81ED-4DB2-BD59-A6C34878D82A}">
                    <a16:rowId xmlns:a16="http://schemas.microsoft.com/office/drawing/2014/main" val="10002"/>
                  </a:ext>
                </a:extLst>
              </a:tr>
              <a:tr h="863600">
                <a:tc>
                  <a:txBody>
                    <a:bodyPr/>
                    <a:lstStyle/>
                    <a:p>
                      <a:pPr algn="ctr"/>
                      <a:r>
                        <a:rPr lang="en-US" sz="2000" dirty="0">
                          <a:latin typeface="Century Gothic"/>
                          <a:cs typeface="Century Gothic"/>
                        </a:rPr>
                        <a:t>Jeremy</a:t>
                      </a:r>
                    </a:p>
                  </a:txBody>
                  <a:tcPr/>
                </a:tc>
                <a:tc>
                  <a:txBody>
                    <a:bodyPr/>
                    <a:lstStyle/>
                    <a:p>
                      <a:pPr algn="ctr"/>
                      <a:r>
                        <a:rPr lang="en-US" sz="3600" dirty="0">
                          <a:latin typeface="Century Gothic"/>
                          <a:cs typeface="Century Gothic"/>
                        </a:rPr>
                        <a:t>C</a:t>
                      </a:r>
                    </a:p>
                  </a:txBody>
                  <a:tcPr/>
                </a:tc>
                <a:tc>
                  <a:txBody>
                    <a:bodyPr/>
                    <a:lstStyle/>
                    <a:p>
                      <a:pPr algn="ctr"/>
                      <a:r>
                        <a:rPr lang="en-US" sz="3600" dirty="0">
                          <a:latin typeface="Century Gothic"/>
                          <a:cs typeface="Century Gothic"/>
                        </a:rPr>
                        <a:t>C</a:t>
                      </a:r>
                    </a:p>
                  </a:txBody>
                  <a:tcPr/>
                </a:tc>
                <a:tc>
                  <a:txBody>
                    <a:bodyPr/>
                    <a:lstStyle/>
                    <a:p>
                      <a:pPr algn="ctr"/>
                      <a:r>
                        <a:rPr lang="en-US" sz="3600" dirty="0">
                          <a:latin typeface="Century Gothic"/>
                          <a:cs typeface="Century Gothic"/>
                        </a:rPr>
                        <a:t>C</a:t>
                      </a:r>
                    </a:p>
                  </a:txBody>
                  <a:tcPr/>
                </a:tc>
                <a:tc>
                  <a:txBody>
                    <a:bodyPr/>
                    <a:lstStyle/>
                    <a:p>
                      <a:pPr algn="ctr"/>
                      <a:r>
                        <a:rPr lang="en-US" sz="3600" dirty="0">
                          <a:latin typeface="Century Gothic"/>
                          <a:cs typeface="Century Gothic"/>
                        </a:rPr>
                        <a:t>B</a:t>
                      </a:r>
                    </a:p>
                  </a:txBody>
                  <a:tcPr/>
                </a:tc>
                <a:tc>
                  <a:txBody>
                    <a:bodyPr/>
                    <a:lstStyle/>
                    <a:p>
                      <a:pPr algn="ctr"/>
                      <a:r>
                        <a:rPr lang="en-US" sz="3600" dirty="0">
                          <a:latin typeface="Century Gothic"/>
                          <a:cs typeface="Century Gothic"/>
                        </a:rPr>
                        <a:t>B</a:t>
                      </a:r>
                    </a:p>
                  </a:txBody>
                  <a:tcPr/>
                </a:tc>
                <a:tc>
                  <a:txBody>
                    <a:bodyPr/>
                    <a:lstStyle/>
                    <a:p>
                      <a:pPr algn="ctr"/>
                      <a:endParaRPr lang="en-US" sz="3600">
                        <a:latin typeface="Century Gothic"/>
                        <a:cs typeface="Century Gothic"/>
                      </a:endParaRPr>
                    </a:p>
                  </a:txBody>
                  <a:tcPr/>
                </a:tc>
                <a:extLst>
                  <a:ext uri="{0D108BD9-81ED-4DB2-BD59-A6C34878D82A}">
                    <a16:rowId xmlns:a16="http://schemas.microsoft.com/office/drawing/2014/main" val="10003"/>
                  </a:ext>
                </a:extLst>
              </a:tr>
              <a:tr h="863600">
                <a:tc>
                  <a:txBody>
                    <a:bodyPr/>
                    <a:lstStyle/>
                    <a:p>
                      <a:pPr algn="ctr"/>
                      <a:r>
                        <a:rPr lang="en-US" sz="2000" dirty="0">
                          <a:latin typeface="Century Gothic"/>
                          <a:cs typeface="Century Gothic"/>
                        </a:rPr>
                        <a:t>Jessica</a:t>
                      </a:r>
                    </a:p>
                  </a:txBody>
                  <a:tcPr/>
                </a:tc>
                <a:tc>
                  <a:txBody>
                    <a:bodyPr/>
                    <a:lstStyle/>
                    <a:p>
                      <a:pPr algn="ctr"/>
                      <a:r>
                        <a:rPr lang="en-US" sz="3600" dirty="0">
                          <a:latin typeface="Century Gothic"/>
                          <a:cs typeface="Century Gothic"/>
                        </a:rPr>
                        <a:t>A</a:t>
                      </a:r>
                    </a:p>
                  </a:txBody>
                  <a:tcPr/>
                </a:tc>
                <a:tc>
                  <a:txBody>
                    <a:bodyPr/>
                    <a:lstStyle/>
                    <a:p>
                      <a:pPr algn="ctr"/>
                      <a:r>
                        <a:rPr lang="en-US" sz="3600" dirty="0">
                          <a:latin typeface="Century Gothic"/>
                          <a:cs typeface="Century Gothic"/>
                        </a:rPr>
                        <a:t>A</a:t>
                      </a:r>
                    </a:p>
                  </a:txBody>
                  <a:tcPr/>
                </a:tc>
                <a:tc>
                  <a:txBody>
                    <a:bodyPr/>
                    <a:lstStyle/>
                    <a:p>
                      <a:pPr algn="ctr"/>
                      <a:r>
                        <a:rPr lang="en-US" sz="3600" dirty="0">
                          <a:latin typeface="Century Gothic"/>
                          <a:cs typeface="Century Gothic"/>
                        </a:rPr>
                        <a:t>A</a:t>
                      </a:r>
                    </a:p>
                  </a:txBody>
                  <a:tcPr/>
                </a:tc>
                <a:tc>
                  <a:txBody>
                    <a:bodyPr/>
                    <a:lstStyle/>
                    <a:p>
                      <a:pPr algn="ctr"/>
                      <a:r>
                        <a:rPr lang="en-US" sz="3600" dirty="0">
                          <a:latin typeface="Century Gothic"/>
                          <a:cs typeface="Century Gothic"/>
                        </a:rPr>
                        <a:t>B</a:t>
                      </a:r>
                    </a:p>
                  </a:txBody>
                  <a:tcPr/>
                </a:tc>
                <a:tc>
                  <a:txBody>
                    <a:bodyPr/>
                    <a:lstStyle/>
                    <a:p>
                      <a:pPr algn="ctr"/>
                      <a:r>
                        <a:rPr lang="en-US" sz="3600" dirty="0">
                          <a:latin typeface="Century Gothic"/>
                          <a:cs typeface="Century Gothic"/>
                        </a:rPr>
                        <a:t>C</a:t>
                      </a:r>
                    </a:p>
                  </a:txBody>
                  <a:tcPr/>
                </a:tc>
                <a:tc>
                  <a:txBody>
                    <a:bodyPr/>
                    <a:lstStyle/>
                    <a:p>
                      <a:pPr algn="ctr"/>
                      <a:endParaRPr lang="en-US" sz="3600">
                        <a:latin typeface="Century Gothic"/>
                        <a:cs typeface="Century Gothic"/>
                      </a:endParaRPr>
                    </a:p>
                  </a:txBody>
                  <a:tcPr/>
                </a:tc>
                <a:extLst>
                  <a:ext uri="{0D108BD9-81ED-4DB2-BD59-A6C34878D82A}">
                    <a16:rowId xmlns:a16="http://schemas.microsoft.com/office/drawing/2014/main" val="10004"/>
                  </a:ext>
                </a:extLst>
              </a:tr>
              <a:tr h="863600">
                <a:tc>
                  <a:txBody>
                    <a:bodyPr/>
                    <a:lstStyle/>
                    <a:p>
                      <a:pPr algn="ctr"/>
                      <a:r>
                        <a:rPr lang="en-US" sz="2000" dirty="0">
                          <a:latin typeface="Century Gothic"/>
                          <a:cs typeface="Century Gothic"/>
                        </a:rPr>
                        <a:t>Jane</a:t>
                      </a:r>
                    </a:p>
                  </a:txBody>
                  <a:tcPr/>
                </a:tc>
                <a:tc>
                  <a:txBody>
                    <a:bodyPr/>
                    <a:lstStyle/>
                    <a:p>
                      <a:pPr algn="ctr"/>
                      <a:r>
                        <a:rPr lang="en-US" sz="3600" dirty="0">
                          <a:latin typeface="Century Gothic"/>
                          <a:cs typeface="Century Gothic"/>
                        </a:rPr>
                        <a:t>A</a:t>
                      </a:r>
                    </a:p>
                  </a:txBody>
                  <a:tcPr/>
                </a:tc>
                <a:tc>
                  <a:txBody>
                    <a:bodyPr/>
                    <a:lstStyle/>
                    <a:p>
                      <a:pPr algn="ctr"/>
                      <a:r>
                        <a:rPr lang="en-US" sz="3600" dirty="0">
                          <a:latin typeface="Century Gothic"/>
                          <a:cs typeface="Century Gothic"/>
                        </a:rPr>
                        <a:t>B</a:t>
                      </a:r>
                    </a:p>
                  </a:txBody>
                  <a:tcPr/>
                </a:tc>
                <a:tc>
                  <a:txBody>
                    <a:bodyPr/>
                    <a:lstStyle/>
                    <a:p>
                      <a:pPr algn="ctr"/>
                      <a:r>
                        <a:rPr lang="en-US" sz="3600" dirty="0">
                          <a:latin typeface="Century Gothic"/>
                          <a:cs typeface="Century Gothic"/>
                        </a:rPr>
                        <a:t>B</a:t>
                      </a:r>
                    </a:p>
                  </a:txBody>
                  <a:tcPr/>
                </a:tc>
                <a:tc>
                  <a:txBody>
                    <a:bodyPr/>
                    <a:lstStyle/>
                    <a:p>
                      <a:pPr algn="ctr"/>
                      <a:r>
                        <a:rPr lang="en-US" sz="3600" dirty="0">
                          <a:latin typeface="Century Gothic"/>
                          <a:cs typeface="Century Gothic"/>
                        </a:rPr>
                        <a:t>A</a:t>
                      </a:r>
                    </a:p>
                  </a:txBody>
                  <a:tcPr/>
                </a:tc>
                <a:tc>
                  <a:txBody>
                    <a:bodyPr/>
                    <a:lstStyle/>
                    <a:p>
                      <a:pPr algn="ctr"/>
                      <a:r>
                        <a:rPr lang="en-US" sz="3600" dirty="0">
                          <a:latin typeface="Century Gothic"/>
                          <a:cs typeface="Century Gothic"/>
                        </a:rPr>
                        <a:t>B</a:t>
                      </a:r>
                    </a:p>
                  </a:txBody>
                  <a:tcPr/>
                </a:tc>
                <a:tc>
                  <a:txBody>
                    <a:bodyPr/>
                    <a:lstStyle/>
                    <a:p>
                      <a:pPr algn="ctr"/>
                      <a:endParaRPr lang="en-US" sz="3600" dirty="0">
                        <a:latin typeface="Century Gothic"/>
                        <a:cs typeface="Century Gothic"/>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9985431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
          <p:cNvSpPr>
            <a:spLocks noChangeArrowheads="1"/>
          </p:cNvSpPr>
          <p:nvPr/>
        </p:nvSpPr>
        <p:spPr bwMode="auto">
          <a:xfrm>
            <a:off x="914400" y="406924"/>
            <a:ext cx="8458200" cy="2246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dirty="0">
                <a:latin typeface="Century Gothic" charset="0"/>
                <a:cs typeface="Century Gothic" charset="0"/>
              </a:rPr>
              <a:t>A guy sitting in a boat has a huge 200lb rock with him. The boat is floating in an enclosed pool of water. The rock is thrown overboard and sinks.  What happens to the level of water on the side of the pool? And why?</a:t>
            </a:r>
          </a:p>
        </p:txBody>
      </p:sp>
      <p:pic>
        <p:nvPicPr>
          <p:cNvPr id="8294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76512" y="3086009"/>
            <a:ext cx="5133975"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B08C1747-264B-CA10-7487-99AF9A575B09}"/>
              </a:ext>
            </a:extLst>
          </p:cNvPr>
          <p:cNvSpPr>
            <a:spLocks noGrp="1" noChangeArrowheads="1"/>
          </p:cNvSpPr>
          <p:nvPr>
            <p:ph type="title"/>
          </p:nvPr>
        </p:nvSpPr>
        <p:spPr/>
        <p:txBody>
          <a:bodyPr/>
          <a:lstStyle/>
          <a:p>
            <a:pPr eaLnBrk="1" hangingPunct="1"/>
            <a:r>
              <a:rPr lang="en-US" altLang="en-US"/>
              <a:t>Item Writing</a:t>
            </a:r>
          </a:p>
        </p:txBody>
      </p:sp>
      <p:sp>
        <p:nvSpPr>
          <p:cNvPr id="16387" name="Rectangle 3">
            <a:extLst>
              <a:ext uri="{FF2B5EF4-FFF2-40B4-BE49-F238E27FC236}">
                <a16:creationId xmlns:a16="http://schemas.microsoft.com/office/drawing/2014/main" id="{28B358EE-CB04-793E-18E4-5E92E5071BBB}"/>
              </a:ext>
            </a:extLst>
          </p:cNvPr>
          <p:cNvSpPr>
            <a:spLocks noGrp="1" noChangeArrowheads="1"/>
          </p:cNvSpPr>
          <p:nvPr>
            <p:ph type="body" idx="1"/>
          </p:nvPr>
        </p:nvSpPr>
        <p:spPr/>
        <p:txBody>
          <a:bodyPr/>
          <a:lstStyle/>
          <a:p>
            <a:pPr eaLnBrk="1" hangingPunct="1"/>
            <a:r>
              <a:rPr lang="en-US" altLang="en-US"/>
              <a:t>Major goals are to measure important things and have congruence between what the item measures and what the teacher intends.</a:t>
            </a:r>
          </a:p>
          <a:p>
            <a:pPr eaLnBrk="1" hangingPunct="1"/>
            <a:endParaRPr lang="en-US" altLang="en-US"/>
          </a:p>
          <a:p>
            <a:pPr eaLnBrk="1" hangingPunct="1"/>
            <a:r>
              <a:rPr lang="en-US" altLang="en-US"/>
              <a:t>The Table of Specifications directs the item writer - the teacher directs the Table of Specifications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46356017</TotalTime>
  <Pages>34</Pages>
  <Words>1561</Words>
  <Application>Microsoft Macintosh PowerPoint</Application>
  <PresentationFormat>35mm Slides</PresentationFormat>
  <Paragraphs>275</Paragraphs>
  <Slides>72</Slides>
  <Notes>14</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72</vt:i4>
      </vt:variant>
    </vt:vector>
  </HeadingPairs>
  <TitlesOfParts>
    <vt:vector size="82" baseType="lpstr">
      <vt:lpstr>Arial</vt:lpstr>
      <vt:lpstr>Arial Black</vt:lpstr>
      <vt:lpstr>Bookman Old Style</vt:lpstr>
      <vt:lpstr>Calibri</vt:lpstr>
      <vt:lpstr>Century Gothic</vt:lpstr>
      <vt:lpstr>Helvetica Neue</vt:lpstr>
      <vt:lpstr>Monotype Sorts</vt:lpstr>
      <vt:lpstr>Times New Roman</vt:lpstr>
      <vt:lpstr>Office Theme</vt:lpstr>
      <vt:lpstr>Document</vt:lpstr>
      <vt:lpstr>What is Assessment?</vt:lpstr>
      <vt:lpstr>What is Grading?</vt:lpstr>
      <vt:lpstr>How are they related?</vt:lpstr>
      <vt:lpstr>PowerPoint Presentation</vt:lpstr>
      <vt:lpstr>Bloom’s Taxonomy</vt:lpstr>
      <vt:lpstr>Item Writing</vt:lpstr>
      <vt:lpstr>Which block is more dense? </vt:lpstr>
      <vt:lpstr>PowerPoint Presentation</vt:lpstr>
      <vt:lpstr>Item Writing</vt:lpstr>
      <vt:lpstr>PowerPoint Presentation</vt:lpstr>
      <vt:lpstr>Item Writing</vt:lpstr>
      <vt:lpstr>Item Writing</vt:lpstr>
      <vt:lpstr>Item Writing</vt:lpstr>
      <vt:lpstr>Item Writing</vt:lpstr>
      <vt:lpstr>Rubrics</vt:lpstr>
      <vt:lpstr>Single-Point Rubrics aka Checklist</vt:lpstr>
      <vt:lpstr>Example: Scout Badges</vt:lpstr>
      <vt:lpstr>Metrics</vt:lpstr>
      <vt:lpstr>Describing Assessment</vt:lpstr>
      <vt:lpstr>Formative Assessment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the purpose of  Duke’s grading scale?</vt:lpstr>
      <vt:lpstr>PowerPoint Presentation</vt:lpstr>
      <vt:lpstr>What does/could this mean?</vt:lpstr>
      <vt:lpstr>Criteria Used in Grading</vt:lpstr>
      <vt:lpstr>Mathematical Precision is Not A Grading Policy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What’s an A?</vt:lpstr>
      <vt:lpstr>Is this a high grade?</vt:lpstr>
      <vt:lpstr>You Don’t Have to Average</vt:lpstr>
      <vt:lpstr>When you build something, you to need to fasten stuff</vt:lpstr>
      <vt:lpstr>PowerPoint Presentation</vt:lpstr>
      <vt:lpstr>PowerPoint Presentation</vt:lpstr>
      <vt:lpstr>PowerPoint Presentation</vt:lpstr>
      <vt:lpstr>PowerPoint Presentation</vt:lpstr>
      <vt:lpstr>PowerPoint Presentation</vt:lpstr>
      <vt:lpstr>PowerPoint Presentation</vt:lpstr>
      <vt:lpstr>Consider this burning question:</vt:lpstr>
      <vt:lpstr>20%, 30%, 40%</vt:lpstr>
      <vt:lpstr>Take this student….</vt:lpstr>
      <vt:lpstr>Take these student….</vt:lpstr>
      <vt:lpstr>PowerPoint Presentation</vt:lpstr>
      <vt:lpstr>What if we said a student that scores &gt; 90% on the EOC must get at least a B-?</vt:lpstr>
      <vt:lpstr>What if we said a student must score at least 60% on the EOC to get an A?</vt:lpstr>
      <vt:lpstr>I’m not saying averaging is bad, but it’s just one type of fastener.</vt:lpstr>
      <vt:lpstr>When you build your new structure, look at all your options.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Grading Criteria</dc:title>
  <dc:subject/>
  <dc:creator>Thomas R. Guskey</dc:creator>
  <cp:keywords/>
  <dc:description/>
  <cp:lastModifiedBy>Swan, Gerry M.</cp:lastModifiedBy>
  <cp:revision>439</cp:revision>
  <cp:lastPrinted>1997-02-01T01:40:12Z</cp:lastPrinted>
  <dcterms:created xsi:type="dcterms:W3CDTF">1997-01-14T10:52:52Z</dcterms:created>
  <dcterms:modified xsi:type="dcterms:W3CDTF">2023-03-30T22:10:00Z</dcterms:modified>
</cp:coreProperties>
</file>