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75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850EE-2098-4750-96AE-B9D8BC0D8BBD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7D20E-DE69-4926-9E3C-47EFB98465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736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850EE-2098-4750-96AE-B9D8BC0D8BBD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7D20E-DE69-4926-9E3C-47EFB98465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707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850EE-2098-4750-96AE-B9D8BC0D8BBD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7D20E-DE69-4926-9E3C-47EFB98465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0914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850EE-2098-4750-96AE-B9D8BC0D8BBD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7D20E-DE69-4926-9E3C-47EFB98465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67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850EE-2098-4750-96AE-B9D8BC0D8BBD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7D20E-DE69-4926-9E3C-47EFB98465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2840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850EE-2098-4750-96AE-B9D8BC0D8BBD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7D20E-DE69-4926-9E3C-47EFB98465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1008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850EE-2098-4750-96AE-B9D8BC0D8BBD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7D20E-DE69-4926-9E3C-47EFB98465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0451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850EE-2098-4750-96AE-B9D8BC0D8BBD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7D20E-DE69-4926-9E3C-47EFB98465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5588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850EE-2098-4750-96AE-B9D8BC0D8BBD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7D20E-DE69-4926-9E3C-47EFB98465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363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850EE-2098-4750-96AE-B9D8BC0D8BBD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CE37D20E-DE69-4926-9E3C-47EFB98465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378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850EE-2098-4750-96AE-B9D8BC0D8BBD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7D20E-DE69-4926-9E3C-47EFB98465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985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850EE-2098-4750-96AE-B9D8BC0D8BBD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7D20E-DE69-4926-9E3C-47EFB98465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817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850EE-2098-4750-96AE-B9D8BC0D8BBD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7D20E-DE69-4926-9E3C-47EFB98465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749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850EE-2098-4750-96AE-B9D8BC0D8BBD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7D20E-DE69-4926-9E3C-47EFB98465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955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850EE-2098-4750-96AE-B9D8BC0D8BBD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7D20E-DE69-4926-9E3C-47EFB98465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865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850EE-2098-4750-96AE-B9D8BC0D8BBD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7D20E-DE69-4926-9E3C-47EFB98465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74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850EE-2098-4750-96AE-B9D8BC0D8BBD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7D20E-DE69-4926-9E3C-47EFB98465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917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2EF850EE-2098-4750-96AE-B9D8BC0D8BBD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CE37D20E-DE69-4926-9E3C-47EFB98465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334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DAFD5D-0F80-B5A1-8CC4-00211F6A85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Constructivism Learning Theory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959924-D56B-025D-0038-72A5229004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Learners are active in building their own understanding </a:t>
            </a:r>
          </a:p>
          <a:p>
            <a:r>
              <a:rPr lang="en-US" dirty="0"/>
              <a:t>Learner build new knowledge on the foundation of previous learning</a:t>
            </a:r>
          </a:p>
          <a:p>
            <a:r>
              <a:rPr lang="en-US" dirty="0"/>
              <a:t>Learners reflect on their experiences and incorporate new knowledge into their schema </a:t>
            </a:r>
          </a:p>
        </p:txBody>
      </p:sp>
    </p:spTree>
    <p:extLst>
      <p:ext uri="{BB962C8B-B14F-4D97-AF65-F5344CB8AC3E}">
        <p14:creationId xmlns:p14="http://schemas.microsoft.com/office/powerpoint/2010/main" val="34494030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9FADA-6CBD-3196-B967-4F9DBA2F55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Piaget: Stages of Cognitive Development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C69423-D2F7-DDCD-C618-06B5C72FF6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Stages of cognitive development</a:t>
            </a:r>
          </a:p>
          <a:p>
            <a:pPr lvl="1"/>
            <a:r>
              <a:rPr lang="en-US" u="sng" dirty="0"/>
              <a:t>Sensorimotor (birth - 2 </a:t>
            </a:r>
            <a:r>
              <a:rPr lang="en-US" u="sng" dirty="0" err="1"/>
              <a:t>yrs</a:t>
            </a:r>
            <a:r>
              <a:rPr lang="en-US" u="sng" dirty="0"/>
              <a:t>)</a:t>
            </a:r>
            <a:r>
              <a:rPr lang="en-US" dirty="0"/>
              <a:t>: learning takes place through touch or feel</a:t>
            </a:r>
          </a:p>
          <a:p>
            <a:pPr lvl="1"/>
            <a:r>
              <a:rPr lang="en-US" u="sng" dirty="0"/>
              <a:t>Pre-Operational (2 </a:t>
            </a:r>
            <a:r>
              <a:rPr lang="en-US" u="sng" dirty="0" err="1"/>
              <a:t>yrs</a:t>
            </a:r>
            <a:r>
              <a:rPr lang="en-US" u="sng" dirty="0"/>
              <a:t> – 7 </a:t>
            </a:r>
            <a:r>
              <a:rPr lang="en-US" u="sng" dirty="0" err="1"/>
              <a:t>yrs</a:t>
            </a:r>
            <a:r>
              <a:rPr lang="en-US" u="sng" dirty="0"/>
              <a:t>): </a:t>
            </a:r>
            <a:r>
              <a:rPr lang="en-US" dirty="0"/>
              <a:t>learners can arrange objects logically</a:t>
            </a:r>
          </a:p>
          <a:p>
            <a:pPr lvl="1"/>
            <a:r>
              <a:rPr lang="en-US" u="sng" dirty="0"/>
              <a:t>Concrete Operational 7 </a:t>
            </a:r>
            <a:r>
              <a:rPr lang="en-US" u="sng" dirty="0" err="1"/>
              <a:t>yrs</a:t>
            </a:r>
            <a:r>
              <a:rPr lang="en-US" u="sng" dirty="0"/>
              <a:t> – 11 </a:t>
            </a:r>
            <a:r>
              <a:rPr lang="en-US" u="sng" dirty="0" err="1"/>
              <a:t>yrs</a:t>
            </a:r>
            <a:r>
              <a:rPr lang="en-US" u="sng" dirty="0"/>
              <a:t>): </a:t>
            </a:r>
            <a:r>
              <a:rPr lang="en-US" dirty="0"/>
              <a:t>think logically about objects and events become more structured</a:t>
            </a:r>
          </a:p>
          <a:p>
            <a:pPr lvl="1"/>
            <a:r>
              <a:rPr lang="en-US" dirty="0"/>
              <a:t>F</a:t>
            </a:r>
            <a:r>
              <a:rPr lang="en-US" u="sng" dirty="0"/>
              <a:t>ormal Operational (12 </a:t>
            </a:r>
            <a:r>
              <a:rPr lang="en-US" u="sng" dirty="0" err="1"/>
              <a:t>yrs</a:t>
            </a:r>
            <a:r>
              <a:rPr lang="en-US" u="sng" dirty="0"/>
              <a:t> +)</a:t>
            </a:r>
            <a:r>
              <a:rPr lang="en-US" dirty="0"/>
              <a:t>: abstract thinking and verbal reasoning develops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dirty="0"/>
              <a:t>Learners react differently to learning according to their level of cognitive development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78792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605C7-B64C-A2A0-7E71-8DEEE82688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Rules for Learning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4DB148-10CD-FB3E-6A49-8644C2CCD6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en-US" dirty="0"/>
              <a:t>Allow opportunities to experience the learning and build meaning</a:t>
            </a:r>
          </a:p>
          <a:p>
            <a:pPr marL="514350" indent="-514350">
              <a:buAutoNum type="arabicParenR"/>
            </a:pPr>
            <a:r>
              <a:rPr lang="en-US" dirty="0"/>
              <a:t>Allow opportunities to learners to work together and learn from each others’ experiences</a:t>
            </a:r>
          </a:p>
          <a:p>
            <a:pPr marL="514350" indent="-514350">
              <a:buAutoNum type="arabicParenR"/>
            </a:pPr>
            <a:r>
              <a:rPr lang="en-US" dirty="0"/>
              <a:t>Allow opportunities to reflect on their experiences and make connections</a:t>
            </a:r>
          </a:p>
          <a:p>
            <a:pPr marL="514350" indent="-514350">
              <a:buAutoNum type="arabicParenR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0448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191</TotalTime>
  <Words>148</Words>
  <Application>Microsoft Office PowerPoint</Application>
  <PresentationFormat>Widescreen</PresentationFormat>
  <Paragraphs>17</Paragraphs>
  <Slides>3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Corbel</vt:lpstr>
      <vt:lpstr>Parallax</vt:lpstr>
      <vt:lpstr>Constructivism Learning Theory </vt:lpstr>
      <vt:lpstr>Piaget: Stages of Cognitive Development</vt:lpstr>
      <vt:lpstr>Rules for Learning Design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Constructivism Learning Theory</dc:title>
  <dc:creator>Melissa</dc:creator>
  <cp:lastModifiedBy>Melissa</cp:lastModifiedBy>
  <cp:revision>2</cp:revision>
  <dcterms:created xsi:type="dcterms:W3CDTF">2023-04-20T19:28:24Z</dcterms:created>
  <dcterms:modified xsi:type="dcterms:W3CDTF">2023-04-20T22:47:13Z</dcterms:modified>
</cp:coreProperties>
</file>