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3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6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2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3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0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6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5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3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0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94022-C20C-D443-ABF1-92CC1BAD20D7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FFBC3-7E68-764F-9DB3-D827C7364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4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38E30AC-4994-08ED-5BB3-A2EBBFE09B51}"/>
              </a:ext>
            </a:extLst>
          </p:cNvPr>
          <p:cNvCxnSpPr>
            <a:cxnSpLocks/>
          </p:cNvCxnSpPr>
          <p:nvPr/>
        </p:nvCxnSpPr>
        <p:spPr>
          <a:xfrm>
            <a:off x="1040524" y="5843748"/>
            <a:ext cx="7136524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70DA0AF-E015-C74B-5446-FF0CEADCCFB0}"/>
              </a:ext>
            </a:extLst>
          </p:cNvPr>
          <p:cNvCxnSpPr>
            <a:cxnSpLocks/>
          </p:cNvCxnSpPr>
          <p:nvPr/>
        </p:nvCxnSpPr>
        <p:spPr>
          <a:xfrm flipV="1">
            <a:off x="1051035" y="861849"/>
            <a:ext cx="0" cy="49819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726FBE-46F8-4856-B8ED-5B6C9D86BEA5}"/>
              </a:ext>
            </a:extLst>
          </p:cNvPr>
          <p:cNvSpPr txBox="1"/>
          <p:nvPr/>
        </p:nvSpPr>
        <p:spPr>
          <a:xfrm>
            <a:off x="3138729" y="6363430"/>
            <a:ext cx="3298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of F*** Around Engaged 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B6B8C7-7698-DC7B-3AE2-20B269178E23}"/>
              </a:ext>
            </a:extLst>
          </p:cNvPr>
          <p:cNvSpPr txBox="1"/>
          <p:nvPr/>
        </p:nvSpPr>
        <p:spPr>
          <a:xfrm rot="16200000">
            <a:off x="-1851292" y="3244334"/>
            <a:ext cx="44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Level of Finding Out Experienced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ABDA6FB-62C3-F4A2-886C-5B353EE0F887}"/>
              </a:ext>
            </a:extLst>
          </p:cNvPr>
          <p:cNvCxnSpPr>
            <a:cxnSpLocks/>
          </p:cNvCxnSpPr>
          <p:nvPr/>
        </p:nvCxnSpPr>
        <p:spPr>
          <a:xfrm flipV="1">
            <a:off x="1051035" y="1345325"/>
            <a:ext cx="5929975" cy="449842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867A69F-63FB-DCFA-0ECD-AE6364C4CB7F}"/>
              </a:ext>
            </a:extLst>
          </p:cNvPr>
          <p:cNvSpPr txBox="1"/>
          <p:nvPr/>
        </p:nvSpPr>
        <p:spPr>
          <a:xfrm>
            <a:off x="738838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4B2074-C56E-334F-7A76-9A46F3C996A1}"/>
              </a:ext>
            </a:extLst>
          </p:cNvPr>
          <p:cNvSpPr txBox="1"/>
          <p:nvPr/>
        </p:nvSpPr>
        <p:spPr>
          <a:xfrm>
            <a:off x="136459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02A71-7AC3-EA8B-EBE7-95E033D2F6C1}"/>
              </a:ext>
            </a:extLst>
          </p:cNvPr>
          <p:cNvSpPr txBox="1"/>
          <p:nvPr/>
        </p:nvSpPr>
        <p:spPr>
          <a:xfrm>
            <a:off x="196537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B173DA-50C6-70E6-B354-40F773D4FCE6}"/>
              </a:ext>
            </a:extLst>
          </p:cNvPr>
          <p:cNvSpPr txBox="1"/>
          <p:nvPr/>
        </p:nvSpPr>
        <p:spPr>
          <a:xfrm>
            <a:off x="256616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92C459-E8C0-4EE5-BE09-2A9976F85430}"/>
              </a:ext>
            </a:extLst>
          </p:cNvPr>
          <p:cNvSpPr txBox="1"/>
          <p:nvPr/>
        </p:nvSpPr>
        <p:spPr>
          <a:xfrm>
            <a:off x="316694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CF2C87-70FA-3306-3BE5-2F2CD257F6BE}"/>
              </a:ext>
            </a:extLst>
          </p:cNvPr>
          <p:cNvSpPr txBox="1"/>
          <p:nvPr/>
        </p:nvSpPr>
        <p:spPr>
          <a:xfrm>
            <a:off x="617087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2E35C1-F823-904E-AA70-A2BC72ED6F6F}"/>
              </a:ext>
            </a:extLst>
          </p:cNvPr>
          <p:cNvSpPr txBox="1"/>
          <p:nvPr/>
        </p:nvSpPr>
        <p:spPr>
          <a:xfrm>
            <a:off x="376773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2FB3F7-FB09-6C59-71C2-673CC8A4C32D}"/>
              </a:ext>
            </a:extLst>
          </p:cNvPr>
          <p:cNvSpPr txBox="1"/>
          <p:nvPr/>
        </p:nvSpPr>
        <p:spPr>
          <a:xfrm>
            <a:off x="436851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92267E-23B9-9F96-4039-E730BBA1A9DC}"/>
              </a:ext>
            </a:extLst>
          </p:cNvPr>
          <p:cNvSpPr txBox="1"/>
          <p:nvPr/>
        </p:nvSpPr>
        <p:spPr>
          <a:xfrm>
            <a:off x="496930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030D32-AD0A-9180-4FE7-B0436BF4DA11}"/>
              </a:ext>
            </a:extLst>
          </p:cNvPr>
          <p:cNvSpPr txBox="1"/>
          <p:nvPr/>
        </p:nvSpPr>
        <p:spPr>
          <a:xfrm>
            <a:off x="557008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AFE9C8-F54F-A691-8610-101DE04E72D8}"/>
              </a:ext>
            </a:extLst>
          </p:cNvPr>
          <p:cNvSpPr txBox="1"/>
          <p:nvPr/>
        </p:nvSpPr>
        <p:spPr>
          <a:xfrm>
            <a:off x="6771658" y="59394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D9B24D-14A3-F0B0-AF22-8C837CEFF72C}"/>
              </a:ext>
            </a:extLst>
          </p:cNvPr>
          <p:cNvSpPr txBox="1"/>
          <p:nvPr/>
        </p:nvSpPr>
        <p:spPr>
          <a:xfrm>
            <a:off x="642321" y="5241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A73FF5-4489-EB54-9680-963400F3D8A2}"/>
              </a:ext>
            </a:extLst>
          </p:cNvPr>
          <p:cNvSpPr txBox="1"/>
          <p:nvPr/>
        </p:nvSpPr>
        <p:spPr>
          <a:xfrm>
            <a:off x="642321" y="16911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E444A4-F5E5-1582-0DDC-E6EF33244B81}"/>
              </a:ext>
            </a:extLst>
          </p:cNvPr>
          <p:cNvSpPr txBox="1"/>
          <p:nvPr/>
        </p:nvSpPr>
        <p:spPr>
          <a:xfrm>
            <a:off x="642321" y="21349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463A8B-CA17-EAF1-DBD0-8634E8F55F82}"/>
              </a:ext>
            </a:extLst>
          </p:cNvPr>
          <p:cNvSpPr txBox="1"/>
          <p:nvPr/>
        </p:nvSpPr>
        <p:spPr>
          <a:xfrm>
            <a:off x="642321" y="25786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1FD50C-C81C-CF29-5833-548E619B7ABE}"/>
              </a:ext>
            </a:extLst>
          </p:cNvPr>
          <p:cNvSpPr txBox="1"/>
          <p:nvPr/>
        </p:nvSpPr>
        <p:spPr>
          <a:xfrm>
            <a:off x="642321" y="30224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EF34AC-4613-ED13-1147-CEACA7FA517E}"/>
              </a:ext>
            </a:extLst>
          </p:cNvPr>
          <p:cNvSpPr txBox="1"/>
          <p:nvPr/>
        </p:nvSpPr>
        <p:spPr>
          <a:xfrm>
            <a:off x="642321" y="3466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F58602-4A49-D868-6487-64EE7E8BB3DA}"/>
              </a:ext>
            </a:extLst>
          </p:cNvPr>
          <p:cNvSpPr txBox="1"/>
          <p:nvPr/>
        </p:nvSpPr>
        <p:spPr>
          <a:xfrm>
            <a:off x="642321" y="39099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742FC8-B9F8-1A20-9A34-DFBAE26E96D6}"/>
              </a:ext>
            </a:extLst>
          </p:cNvPr>
          <p:cNvSpPr txBox="1"/>
          <p:nvPr/>
        </p:nvSpPr>
        <p:spPr>
          <a:xfrm>
            <a:off x="642321" y="43537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85A8B7-D0A5-D20D-9388-67F92D8A9925}"/>
              </a:ext>
            </a:extLst>
          </p:cNvPr>
          <p:cNvSpPr txBox="1"/>
          <p:nvPr/>
        </p:nvSpPr>
        <p:spPr>
          <a:xfrm>
            <a:off x="642321" y="4797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E7DC19-F178-2E4D-FD12-AA50288C1E8F}"/>
              </a:ext>
            </a:extLst>
          </p:cNvPr>
          <p:cNvSpPr txBox="1"/>
          <p:nvPr/>
        </p:nvSpPr>
        <p:spPr>
          <a:xfrm>
            <a:off x="583812" y="124737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E7BDA96-5F05-5013-2D21-22CE79AD7911}"/>
              </a:ext>
            </a:extLst>
          </p:cNvPr>
          <p:cNvCxnSpPr>
            <a:cxnSpLocks/>
          </p:cNvCxnSpPr>
          <p:nvPr/>
        </p:nvCxnSpPr>
        <p:spPr>
          <a:xfrm>
            <a:off x="1040524" y="2763350"/>
            <a:ext cx="4079621" cy="0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68662CB-992C-DE0B-6998-E0AFB9FDB3F8}"/>
              </a:ext>
            </a:extLst>
          </p:cNvPr>
          <p:cNvCxnSpPr>
            <a:cxnSpLocks/>
          </p:cNvCxnSpPr>
          <p:nvPr/>
        </p:nvCxnSpPr>
        <p:spPr>
          <a:xfrm flipV="1">
            <a:off x="5120145" y="2763350"/>
            <a:ext cx="0" cy="308039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502C704-7822-66CA-7E28-22AE864E5695}"/>
              </a:ext>
            </a:extLst>
          </p:cNvPr>
          <p:cNvSpPr txBox="1"/>
          <p:nvPr/>
        </p:nvSpPr>
        <p:spPr>
          <a:xfrm>
            <a:off x="6979940" y="1037547"/>
            <a:ext cx="21629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Identity Model</a:t>
            </a:r>
            <a:br>
              <a:rPr lang="en-US" dirty="0"/>
            </a:br>
            <a:r>
              <a:rPr lang="en-US" sz="1600" dirty="0"/>
              <a:t>(1-to-1 action/reaction)</a:t>
            </a:r>
            <a:endParaRPr lang="en-US" dirty="0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4845E936-919C-28C7-D7E5-55D9C4E698B6}"/>
              </a:ext>
            </a:extLst>
          </p:cNvPr>
          <p:cNvSpPr/>
          <p:nvPr/>
        </p:nvSpPr>
        <p:spPr>
          <a:xfrm>
            <a:off x="1061547" y="2097549"/>
            <a:ext cx="5928884" cy="3698323"/>
          </a:xfrm>
          <a:custGeom>
            <a:avLst/>
            <a:gdLst>
              <a:gd name="connsiteX0" fmla="*/ 74622 w 5928884"/>
              <a:gd name="connsiteY0" fmla="*/ 3899338 h 3991203"/>
              <a:gd name="connsiteX1" fmla="*/ 127174 w 5928884"/>
              <a:gd name="connsiteY1" fmla="*/ 3846786 h 3991203"/>
              <a:gd name="connsiteX2" fmla="*/ 2723229 w 5928884"/>
              <a:gd name="connsiteY2" fmla="*/ 777766 h 3991203"/>
              <a:gd name="connsiteX3" fmla="*/ 5928884 w 5928884"/>
              <a:gd name="connsiteY3" fmla="*/ 0 h 399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8884" h="3991203">
                <a:moveTo>
                  <a:pt x="74622" y="3899338"/>
                </a:moveTo>
                <a:cubicBezTo>
                  <a:pt x="-119820" y="4133193"/>
                  <a:pt x="127174" y="3846786"/>
                  <a:pt x="127174" y="3846786"/>
                </a:cubicBezTo>
                <a:cubicBezTo>
                  <a:pt x="568609" y="3326524"/>
                  <a:pt x="1756277" y="1418897"/>
                  <a:pt x="2723229" y="777766"/>
                </a:cubicBezTo>
                <a:cubicBezTo>
                  <a:pt x="3690181" y="136635"/>
                  <a:pt x="4809532" y="68317"/>
                  <a:pt x="5928884" y="0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98DBF22-DA86-F6DF-474E-2BC5C8EBF61B}"/>
              </a:ext>
            </a:extLst>
          </p:cNvPr>
          <p:cNvSpPr txBox="1"/>
          <p:nvPr/>
        </p:nvSpPr>
        <p:spPr>
          <a:xfrm>
            <a:off x="6981010" y="1908945"/>
            <a:ext cx="206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Already on thin ice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82B0C7D-2035-1C9E-A9F3-E82515CB43AA}"/>
              </a:ext>
            </a:extLst>
          </p:cNvPr>
          <p:cNvCxnSpPr/>
          <p:nvPr/>
        </p:nvCxnSpPr>
        <p:spPr>
          <a:xfrm flipV="1">
            <a:off x="1051035" y="4238293"/>
            <a:ext cx="5929975" cy="1605455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31C3E53-4035-FC43-696A-6476A2F9D5A4}"/>
              </a:ext>
            </a:extLst>
          </p:cNvPr>
          <p:cNvSpPr txBox="1"/>
          <p:nvPr/>
        </p:nvSpPr>
        <p:spPr>
          <a:xfrm>
            <a:off x="6985721" y="4054509"/>
            <a:ext cx="206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slow burn</a:t>
            </a: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DBC536A8-73C4-6C2D-7E36-1E94768D36AA}"/>
              </a:ext>
            </a:extLst>
          </p:cNvPr>
          <p:cNvSpPr/>
          <p:nvPr/>
        </p:nvSpPr>
        <p:spPr>
          <a:xfrm>
            <a:off x="1082565" y="1303283"/>
            <a:ext cx="3216165" cy="3184635"/>
          </a:xfrm>
          <a:custGeom>
            <a:avLst/>
            <a:gdLst>
              <a:gd name="connsiteX0" fmla="*/ 0 w 3216165"/>
              <a:gd name="connsiteY0" fmla="*/ 3184635 h 3184635"/>
              <a:gd name="connsiteX1" fmla="*/ 2291255 w 3216165"/>
              <a:gd name="connsiteY1" fmla="*/ 1618593 h 3184635"/>
              <a:gd name="connsiteX2" fmla="*/ 3216165 w 3216165"/>
              <a:gd name="connsiteY2" fmla="*/ 0 h 3184635"/>
              <a:gd name="connsiteX3" fmla="*/ 3216165 w 3216165"/>
              <a:gd name="connsiteY3" fmla="*/ 0 h 3184635"/>
              <a:gd name="connsiteX4" fmla="*/ 3216165 w 3216165"/>
              <a:gd name="connsiteY4" fmla="*/ 0 h 318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6165" h="3184635">
                <a:moveTo>
                  <a:pt x="0" y="3184635"/>
                </a:moveTo>
                <a:cubicBezTo>
                  <a:pt x="877614" y="2667000"/>
                  <a:pt x="1755228" y="2149365"/>
                  <a:pt x="2291255" y="1618593"/>
                </a:cubicBezTo>
                <a:cubicBezTo>
                  <a:pt x="2827282" y="1087821"/>
                  <a:pt x="3216165" y="0"/>
                  <a:pt x="3216165" y="0"/>
                </a:cubicBezTo>
                <a:lnTo>
                  <a:pt x="3216165" y="0"/>
                </a:lnTo>
                <a:lnTo>
                  <a:pt x="3216165" y="0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24FEED2-62E1-334F-CE54-8487A5896609}"/>
              </a:ext>
            </a:extLst>
          </p:cNvPr>
          <p:cNvSpPr txBox="1"/>
          <p:nvPr/>
        </p:nvSpPr>
        <p:spPr>
          <a:xfrm>
            <a:off x="4319748" y="1110156"/>
            <a:ext cx="206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Wish they would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2E163DB-383A-1556-0CA4-F69D46C4CC7B}"/>
              </a:ext>
            </a:extLst>
          </p:cNvPr>
          <p:cNvSpPr txBox="1"/>
          <p:nvPr/>
        </p:nvSpPr>
        <p:spPr>
          <a:xfrm>
            <a:off x="322370" y="101188"/>
            <a:ext cx="8695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FA&amp;FO relationship cannot be defined by a single function. People should be aware of the different types of reaction curves before deciding to f*** around. These are just a few.</a:t>
            </a:r>
          </a:p>
        </p:txBody>
      </p:sp>
    </p:spTree>
    <p:extLst>
      <p:ext uri="{BB962C8B-B14F-4D97-AF65-F5344CB8AC3E}">
        <p14:creationId xmlns:p14="http://schemas.microsoft.com/office/powerpoint/2010/main" val="134399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38E30AC-4994-08ED-5BB3-A2EBBFE09B51}"/>
              </a:ext>
            </a:extLst>
          </p:cNvPr>
          <p:cNvCxnSpPr>
            <a:cxnSpLocks/>
          </p:cNvCxnSpPr>
          <p:nvPr/>
        </p:nvCxnSpPr>
        <p:spPr>
          <a:xfrm>
            <a:off x="1040524" y="5843748"/>
            <a:ext cx="7136524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70DA0AF-E015-C74B-5446-FF0CEADCCFB0}"/>
              </a:ext>
            </a:extLst>
          </p:cNvPr>
          <p:cNvCxnSpPr>
            <a:cxnSpLocks/>
          </p:cNvCxnSpPr>
          <p:nvPr/>
        </p:nvCxnSpPr>
        <p:spPr>
          <a:xfrm flipV="1">
            <a:off x="1051035" y="861849"/>
            <a:ext cx="0" cy="49819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726FBE-46F8-4856-B8ED-5B6C9D86BEA5}"/>
              </a:ext>
            </a:extLst>
          </p:cNvPr>
          <p:cNvSpPr txBox="1"/>
          <p:nvPr/>
        </p:nvSpPr>
        <p:spPr>
          <a:xfrm>
            <a:off x="3138729" y="6363430"/>
            <a:ext cx="3298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of F*** Around Engaged 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B6B8C7-7698-DC7B-3AE2-20B269178E23}"/>
              </a:ext>
            </a:extLst>
          </p:cNvPr>
          <p:cNvSpPr txBox="1"/>
          <p:nvPr/>
        </p:nvSpPr>
        <p:spPr>
          <a:xfrm rot="16200000">
            <a:off x="-1851292" y="3244334"/>
            <a:ext cx="44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Level of Finding Out Experienced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ABDA6FB-62C3-F4A2-886C-5B353EE0F887}"/>
              </a:ext>
            </a:extLst>
          </p:cNvPr>
          <p:cNvCxnSpPr>
            <a:cxnSpLocks/>
          </p:cNvCxnSpPr>
          <p:nvPr/>
        </p:nvCxnSpPr>
        <p:spPr>
          <a:xfrm flipV="1">
            <a:off x="1051035" y="1345325"/>
            <a:ext cx="5929975" cy="449842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867A69F-63FB-DCFA-0ECD-AE6364C4CB7F}"/>
              </a:ext>
            </a:extLst>
          </p:cNvPr>
          <p:cNvSpPr txBox="1"/>
          <p:nvPr/>
        </p:nvSpPr>
        <p:spPr>
          <a:xfrm>
            <a:off x="738838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4B2074-C56E-334F-7A76-9A46F3C996A1}"/>
              </a:ext>
            </a:extLst>
          </p:cNvPr>
          <p:cNvSpPr txBox="1"/>
          <p:nvPr/>
        </p:nvSpPr>
        <p:spPr>
          <a:xfrm>
            <a:off x="136459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02A71-7AC3-EA8B-EBE7-95E033D2F6C1}"/>
              </a:ext>
            </a:extLst>
          </p:cNvPr>
          <p:cNvSpPr txBox="1"/>
          <p:nvPr/>
        </p:nvSpPr>
        <p:spPr>
          <a:xfrm>
            <a:off x="196537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B173DA-50C6-70E6-B354-40F773D4FCE6}"/>
              </a:ext>
            </a:extLst>
          </p:cNvPr>
          <p:cNvSpPr txBox="1"/>
          <p:nvPr/>
        </p:nvSpPr>
        <p:spPr>
          <a:xfrm>
            <a:off x="256616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92C459-E8C0-4EE5-BE09-2A9976F85430}"/>
              </a:ext>
            </a:extLst>
          </p:cNvPr>
          <p:cNvSpPr txBox="1"/>
          <p:nvPr/>
        </p:nvSpPr>
        <p:spPr>
          <a:xfrm>
            <a:off x="316694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CF2C87-70FA-3306-3BE5-2F2CD257F6BE}"/>
              </a:ext>
            </a:extLst>
          </p:cNvPr>
          <p:cNvSpPr txBox="1"/>
          <p:nvPr/>
        </p:nvSpPr>
        <p:spPr>
          <a:xfrm>
            <a:off x="617087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2E35C1-F823-904E-AA70-A2BC72ED6F6F}"/>
              </a:ext>
            </a:extLst>
          </p:cNvPr>
          <p:cNvSpPr txBox="1"/>
          <p:nvPr/>
        </p:nvSpPr>
        <p:spPr>
          <a:xfrm>
            <a:off x="376773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2FB3F7-FB09-6C59-71C2-673CC8A4C32D}"/>
              </a:ext>
            </a:extLst>
          </p:cNvPr>
          <p:cNvSpPr txBox="1"/>
          <p:nvPr/>
        </p:nvSpPr>
        <p:spPr>
          <a:xfrm>
            <a:off x="436851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92267E-23B9-9F96-4039-E730BBA1A9DC}"/>
              </a:ext>
            </a:extLst>
          </p:cNvPr>
          <p:cNvSpPr txBox="1"/>
          <p:nvPr/>
        </p:nvSpPr>
        <p:spPr>
          <a:xfrm>
            <a:off x="4969302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030D32-AD0A-9180-4FE7-B0436BF4DA11}"/>
              </a:ext>
            </a:extLst>
          </p:cNvPr>
          <p:cNvSpPr txBox="1"/>
          <p:nvPr/>
        </p:nvSpPr>
        <p:spPr>
          <a:xfrm>
            <a:off x="5570087" y="5939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AFE9C8-F54F-A691-8610-101DE04E72D8}"/>
              </a:ext>
            </a:extLst>
          </p:cNvPr>
          <p:cNvSpPr txBox="1"/>
          <p:nvPr/>
        </p:nvSpPr>
        <p:spPr>
          <a:xfrm>
            <a:off x="6771658" y="59394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D9B24D-14A3-F0B0-AF22-8C837CEFF72C}"/>
              </a:ext>
            </a:extLst>
          </p:cNvPr>
          <p:cNvSpPr txBox="1"/>
          <p:nvPr/>
        </p:nvSpPr>
        <p:spPr>
          <a:xfrm>
            <a:off x="642321" y="5241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A73FF5-4489-EB54-9680-963400F3D8A2}"/>
              </a:ext>
            </a:extLst>
          </p:cNvPr>
          <p:cNvSpPr txBox="1"/>
          <p:nvPr/>
        </p:nvSpPr>
        <p:spPr>
          <a:xfrm>
            <a:off x="642321" y="16911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E444A4-F5E5-1582-0DDC-E6EF33244B81}"/>
              </a:ext>
            </a:extLst>
          </p:cNvPr>
          <p:cNvSpPr txBox="1"/>
          <p:nvPr/>
        </p:nvSpPr>
        <p:spPr>
          <a:xfrm>
            <a:off x="642321" y="21349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463A8B-CA17-EAF1-DBD0-8634E8F55F82}"/>
              </a:ext>
            </a:extLst>
          </p:cNvPr>
          <p:cNvSpPr txBox="1"/>
          <p:nvPr/>
        </p:nvSpPr>
        <p:spPr>
          <a:xfrm>
            <a:off x="642321" y="25786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1FD50C-C81C-CF29-5833-548E619B7ABE}"/>
              </a:ext>
            </a:extLst>
          </p:cNvPr>
          <p:cNvSpPr txBox="1"/>
          <p:nvPr/>
        </p:nvSpPr>
        <p:spPr>
          <a:xfrm>
            <a:off x="642321" y="30224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EF34AC-4613-ED13-1147-CEACA7FA517E}"/>
              </a:ext>
            </a:extLst>
          </p:cNvPr>
          <p:cNvSpPr txBox="1"/>
          <p:nvPr/>
        </p:nvSpPr>
        <p:spPr>
          <a:xfrm>
            <a:off x="642321" y="3466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F58602-4A49-D868-6487-64EE7E8BB3DA}"/>
              </a:ext>
            </a:extLst>
          </p:cNvPr>
          <p:cNvSpPr txBox="1"/>
          <p:nvPr/>
        </p:nvSpPr>
        <p:spPr>
          <a:xfrm>
            <a:off x="642321" y="39099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742FC8-B9F8-1A20-9A34-DFBAE26E96D6}"/>
              </a:ext>
            </a:extLst>
          </p:cNvPr>
          <p:cNvSpPr txBox="1"/>
          <p:nvPr/>
        </p:nvSpPr>
        <p:spPr>
          <a:xfrm>
            <a:off x="642321" y="43537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85A8B7-D0A5-D20D-9388-67F92D8A9925}"/>
              </a:ext>
            </a:extLst>
          </p:cNvPr>
          <p:cNvSpPr txBox="1"/>
          <p:nvPr/>
        </p:nvSpPr>
        <p:spPr>
          <a:xfrm>
            <a:off x="642321" y="4797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E7DC19-F178-2E4D-FD12-AA50288C1E8F}"/>
              </a:ext>
            </a:extLst>
          </p:cNvPr>
          <p:cNvSpPr txBox="1"/>
          <p:nvPr/>
        </p:nvSpPr>
        <p:spPr>
          <a:xfrm>
            <a:off x="583812" y="124737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E7BDA96-5F05-5013-2D21-22CE79AD7911}"/>
              </a:ext>
            </a:extLst>
          </p:cNvPr>
          <p:cNvCxnSpPr>
            <a:cxnSpLocks/>
          </p:cNvCxnSpPr>
          <p:nvPr/>
        </p:nvCxnSpPr>
        <p:spPr>
          <a:xfrm>
            <a:off x="1040524" y="2763350"/>
            <a:ext cx="4079621" cy="0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68662CB-992C-DE0B-6998-E0AFB9FDB3F8}"/>
              </a:ext>
            </a:extLst>
          </p:cNvPr>
          <p:cNvCxnSpPr>
            <a:cxnSpLocks/>
          </p:cNvCxnSpPr>
          <p:nvPr/>
        </p:nvCxnSpPr>
        <p:spPr>
          <a:xfrm flipV="1">
            <a:off x="5120145" y="2763350"/>
            <a:ext cx="0" cy="308039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502C704-7822-66CA-7E28-22AE864E5695}"/>
              </a:ext>
            </a:extLst>
          </p:cNvPr>
          <p:cNvSpPr txBox="1"/>
          <p:nvPr/>
        </p:nvSpPr>
        <p:spPr>
          <a:xfrm>
            <a:off x="6979940" y="1037547"/>
            <a:ext cx="21629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Identity Model</a:t>
            </a:r>
            <a:br>
              <a:rPr lang="en-US" dirty="0"/>
            </a:br>
            <a:r>
              <a:rPr lang="en-US" sz="1600" dirty="0"/>
              <a:t>(1-to-1 action/reaction)</a:t>
            </a:r>
            <a:endParaRPr lang="en-US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82B0C7D-2035-1C9E-A9F3-E82515CB43AA}"/>
              </a:ext>
            </a:extLst>
          </p:cNvPr>
          <p:cNvCxnSpPr>
            <a:cxnSpLocks/>
          </p:cNvCxnSpPr>
          <p:nvPr/>
        </p:nvCxnSpPr>
        <p:spPr>
          <a:xfrm flipV="1">
            <a:off x="1051035" y="5241305"/>
            <a:ext cx="2312275" cy="602443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31C3E53-4035-FC43-696A-6476A2F9D5A4}"/>
              </a:ext>
            </a:extLst>
          </p:cNvPr>
          <p:cNvSpPr txBox="1"/>
          <p:nvPr/>
        </p:nvSpPr>
        <p:spPr>
          <a:xfrm>
            <a:off x="5452168" y="4938167"/>
            <a:ext cx="206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“oh no you didn’t”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2E163DB-383A-1556-0CA4-F69D46C4CC7B}"/>
              </a:ext>
            </a:extLst>
          </p:cNvPr>
          <p:cNvSpPr txBox="1"/>
          <p:nvPr/>
        </p:nvSpPr>
        <p:spPr>
          <a:xfrm>
            <a:off x="322370" y="101188"/>
            <a:ext cx="8695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FA&amp;FO relationship cannot be defined by a single function. People should be aware of the different types of reaction curves before deciding to f*** around. These are just a few.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C97CEE-78E7-486E-169B-3D74F0C2B63D}"/>
              </a:ext>
            </a:extLst>
          </p:cNvPr>
          <p:cNvCxnSpPr>
            <a:cxnSpLocks/>
          </p:cNvCxnSpPr>
          <p:nvPr/>
        </p:nvCxnSpPr>
        <p:spPr>
          <a:xfrm flipV="1">
            <a:off x="3350875" y="2020013"/>
            <a:ext cx="1437248" cy="3221292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AEFE01C0-D0D3-D7B3-8784-66E833EED899}"/>
              </a:ext>
            </a:extLst>
          </p:cNvPr>
          <p:cNvSpPr/>
          <p:nvPr/>
        </p:nvSpPr>
        <p:spPr>
          <a:xfrm flipH="1">
            <a:off x="3178872" y="5102501"/>
            <a:ext cx="320873" cy="293350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BC67AD5-1F28-2F66-05BF-C8654C79E71D}"/>
              </a:ext>
            </a:extLst>
          </p:cNvPr>
          <p:cNvCxnSpPr>
            <a:stCxn id="58" idx="1"/>
            <a:endCxn id="10" idx="2"/>
          </p:cNvCxnSpPr>
          <p:nvPr/>
        </p:nvCxnSpPr>
        <p:spPr>
          <a:xfrm flipH="1">
            <a:off x="3499745" y="5122833"/>
            <a:ext cx="1952423" cy="12634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156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174</Words>
  <Application>Microsoft Macintosh PowerPoint</Application>
  <PresentationFormat>Letter Paper (8.5x11 in)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Gerry M.</dc:creator>
  <cp:lastModifiedBy>Swan, Gerry M.</cp:lastModifiedBy>
  <cp:revision>9</cp:revision>
  <dcterms:created xsi:type="dcterms:W3CDTF">2022-10-17T13:15:48Z</dcterms:created>
  <dcterms:modified xsi:type="dcterms:W3CDTF">2022-10-18T00:13:53Z</dcterms:modified>
</cp:coreProperties>
</file>