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58" r:id="rId5"/>
    <p:sldId id="263" r:id="rId6"/>
    <p:sldId id="262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3"/>
    <p:restoredTop sz="94694"/>
  </p:normalViewPr>
  <p:slideViewPr>
    <p:cSldViewPr snapToGrid="0">
      <p:cViewPr varScale="1">
        <p:scale>
          <a:sx n="121" d="100"/>
          <a:sy n="121" d="100"/>
        </p:scale>
        <p:origin x="10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45F40-923B-3E40-89EC-1477C2C274A0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8DCE4-2C21-2541-B6BA-2A7C9A12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4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8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2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5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17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454B-5A1A-B38E-1DAF-EEF0625C7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5821A-1A7F-A4AE-93F5-9F71BCAEE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1C315-DAB0-1B82-385F-E2B9F2B73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F6139-F500-C799-7537-D753EEEA5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F0086-15F3-3909-920B-E52DB919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5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72DE-A5BF-E961-2FED-60806DA1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29DD3-485E-8E28-95FE-217189391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21CCD-D057-1455-C716-34A5BEE8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D760F-FFB9-FA2C-9E88-93498456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9086-B02E-7620-93CE-3376E7A59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6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99A4A-0CA7-2735-10DD-3D208C98D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502EF-FCD9-8DAC-B70F-176291D45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1AE5B-79F6-489F-3D4B-D0C0D6D3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D9E92-8FCF-4EC6-054D-1C6A1FFF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E2360-2C42-6D57-A1DA-95C85D5C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7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AFCB-77C4-2A6B-F1DC-25501D937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52F37-9CBE-B16F-5A26-2AFA5942E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DCDDF-B78D-1A4C-8DD3-48021184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4D0B-53E7-AC7E-CF7C-6AB2111E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03AC0-57C4-185D-1F85-4B820652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3FAC-BBA3-5A29-CFCF-1736B70F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F2808-95E7-2DA5-949E-53CD756EA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8C36-C656-9CEF-313E-0878BDA8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548F-AD82-446C-8F5C-3282AE06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C3BF6-5FB8-66AC-1627-F80AD5BB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7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0C081-7747-4827-F3EA-4B5944DDD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A79D-3D97-6CC5-78F9-5478389AC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AF5EA-82A4-C0B9-9DAC-CCE467BA6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8FB43-0BF8-67F1-3FF7-49BFD277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2DEEE-4870-94D6-323B-C87D598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F32C1-AF85-DFA5-8929-FEEC47A40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5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C5A-ED97-2550-D774-4E46DCF3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1AF87-5515-95EE-DE60-62A1C9C1F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B7973-E7E1-DC38-8393-C5062E52E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C7369-F11C-7571-8809-D3870D7E8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B44C3-DBA5-9FFE-1273-A0840841F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739885-1325-1A9E-834B-7AB38BEC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3C1DA-1AF6-CE65-BDF6-7348BC33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BDBD88-F14F-D9DC-66EA-65BB945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C6B5-53A0-7A4A-E3BA-BC64A042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05FD59-7AB6-A5A6-F5DA-CC7EB601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1B262-CAA5-D8C6-53E0-D1616500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69271-C2D4-1123-4552-E4AB309A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AAA9AF-2AEA-F078-DE9D-45BF6D17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0C8D1-224C-728E-A0E2-004D0F16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B840-81C7-0E56-6616-C5A5BE33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6079-A1F6-2208-5241-EE114059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321A-49B4-2DE8-965E-D6A3E63FE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EFC6C-1A3E-CA59-066E-F0575E124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BD1BB-0DDC-CDFE-82F2-94882973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6E423-3A91-CE78-8112-E8CD7B4A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6817D-A92B-BAE4-D6B7-8346C0CE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4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AFA9-F3F1-D9FB-4A72-6AF16891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C3541-7E47-C16A-ED24-290843550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F8EAF-6E38-4472-8D77-3E5B3E626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C302C-4754-00C0-3B0F-0961D680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054CB-9774-02CB-7463-2E2E7B7C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B2CC7-67BA-AA6D-EC02-8112464D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6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8BB50-A706-9288-A5A7-6B336647E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087FC-83C2-0709-47F6-ED1D6D283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93FFA-4FFC-F2E8-B404-700C17FD8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B6A21-B28F-C64E-9BD9-35A757C546F9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A55D0-84E6-6617-C185-FBC38468C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99172-030F-C0C4-4A82-7B6A4DC1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76485"/>
              </p:ext>
            </p:extLst>
          </p:nvPr>
        </p:nvGraphicFramePr>
        <p:xfrm>
          <a:off x="683172" y="1402080"/>
          <a:ext cx="10825655" cy="405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9820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4971394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4004441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 Label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 Magnitude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Internal Funding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High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Uncompensated 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External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Project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4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Loss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Communication “Friction”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Moderate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78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Net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Effective Output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60% Efficient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36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7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>
            <a:extLst>
              <a:ext uri="{FF2B5EF4-FFF2-40B4-BE49-F238E27FC236}">
                <a16:creationId xmlns:a16="http://schemas.microsoft.com/office/drawing/2014/main" id="{2DAAB4B7-8312-5938-1333-D295F2504B3E}"/>
              </a:ext>
            </a:extLst>
          </p:cNvPr>
          <p:cNvSpPr/>
          <p:nvPr/>
        </p:nvSpPr>
        <p:spPr>
          <a:xfrm>
            <a:off x="4606352" y="2417620"/>
            <a:ext cx="3702331" cy="2022760"/>
          </a:xfrm>
          <a:prstGeom prst="rightArrow">
            <a:avLst>
              <a:gd name="adj1" fmla="val 100000"/>
              <a:gd name="adj2" fmla="val 3357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>
            <a:extLst>
              <a:ext uri="{FF2B5EF4-FFF2-40B4-BE49-F238E27FC236}">
                <a16:creationId xmlns:a16="http://schemas.microsoft.com/office/drawing/2014/main" id="{310FBF5E-D9F9-2524-5CDC-D6EF805D5BD6}"/>
              </a:ext>
            </a:extLst>
          </p:cNvPr>
          <p:cNvSpPr/>
          <p:nvPr/>
        </p:nvSpPr>
        <p:spPr>
          <a:xfrm>
            <a:off x="2386361" y="3102233"/>
            <a:ext cx="2888166" cy="2687444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Bent Arrow 4">
            <a:extLst>
              <a:ext uri="{FF2B5EF4-FFF2-40B4-BE49-F238E27FC236}">
                <a16:creationId xmlns:a16="http://schemas.microsoft.com/office/drawing/2014/main" id="{47515803-11F9-5E24-D082-39AA31D0B440}"/>
              </a:ext>
            </a:extLst>
          </p:cNvPr>
          <p:cNvSpPr/>
          <p:nvPr/>
        </p:nvSpPr>
        <p:spPr>
          <a:xfrm flipV="1">
            <a:off x="2375210" y="2103749"/>
            <a:ext cx="2609642" cy="1502979"/>
          </a:xfrm>
          <a:prstGeom prst="bentArrow">
            <a:avLst>
              <a:gd name="adj1" fmla="val 27655"/>
              <a:gd name="adj2" fmla="val 25000"/>
              <a:gd name="adj3" fmla="val 25000"/>
              <a:gd name="adj4" fmla="val 4375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Bent Arrow 5">
            <a:extLst>
              <a:ext uri="{FF2B5EF4-FFF2-40B4-BE49-F238E27FC236}">
                <a16:creationId xmlns:a16="http://schemas.microsoft.com/office/drawing/2014/main" id="{C7A2B63E-E114-3227-6272-CF46E8F460FB}"/>
              </a:ext>
            </a:extLst>
          </p:cNvPr>
          <p:cNvSpPr/>
          <p:nvPr/>
        </p:nvSpPr>
        <p:spPr>
          <a:xfrm flipV="1">
            <a:off x="2778255" y="1905315"/>
            <a:ext cx="2126679" cy="1384295"/>
          </a:xfrm>
          <a:prstGeom prst="bentArrow">
            <a:avLst>
              <a:gd name="adj1" fmla="val 24394"/>
              <a:gd name="adj2" fmla="val 30934"/>
              <a:gd name="adj3" fmla="val 22096"/>
              <a:gd name="adj4" fmla="val 18873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21615A53-8FE3-ECC4-2347-DC14DC809973}"/>
              </a:ext>
            </a:extLst>
          </p:cNvPr>
          <p:cNvSpPr/>
          <p:nvPr/>
        </p:nvSpPr>
        <p:spPr>
          <a:xfrm rot="16200000" flipV="1">
            <a:off x="6805703" y="1170571"/>
            <a:ext cx="1502980" cy="1502979"/>
          </a:xfrm>
          <a:prstGeom prst="bentArrow">
            <a:avLst>
              <a:gd name="adj1" fmla="val 16466"/>
              <a:gd name="adj2" fmla="val 30595"/>
              <a:gd name="adj3" fmla="val 25000"/>
              <a:gd name="adj4" fmla="val 1228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Bent Arrow 8">
            <a:extLst>
              <a:ext uri="{FF2B5EF4-FFF2-40B4-BE49-F238E27FC236}">
                <a16:creationId xmlns:a16="http://schemas.microsoft.com/office/drawing/2014/main" id="{343E0B07-E8BB-04A4-2B3B-B3C21ADDC93C}"/>
              </a:ext>
            </a:extLst>
          </p:cNvPr>
          <p:cNvSpPr/>
          <p:nvPr/>
        </p:nvSpPr>
        <p:spPr>
          <a:xfrm rot="5400000">
            <a:off x="6571164" y="4090442"/>
            <a:ext cx="1972059" cy="1502979"/>
          </a:xfrm>
          <a:prstGeom prst="bentArrow">
            <a:avLst>
              <a:gd name="adj1" fmla="val 38844"/>
              <a:gd name="adj2" fmla="val 30595"/>
              <a:gd name="adj3" fmla="val 25000"/>
              <a:gd name="adj4" fmla="val 1228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FD4BBED-012C-2CA9-1AA3-A928FEC0DC56}"/>
              </a:ext>
            </a:extLst>
          </p:cNvPr>
          <p:cNvSpPr/>
          <p:nvPr/>
        </p:nvSpPr>
        <p:spPr>
          <a:xfrm>
            <a:off x="6804041" y="2662400"/>
            <a:ext cx="3702331" cy="1193501"/>
          </a:xfrm>
          <a:prstGeom prst="rightArrow">
            <a:avLst>
              <a:gd name="adj1" fmla="val 100000"/>
              <a:gd name="adj2" fmla="val 3357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0" y="114613"/>
            <a:ext cx="598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Sankey visual of Table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75AE09-1E81-BD5E-23B3-5925C96AC281}"/>
              </a:ext>
            </a:extLst>
          </p:cNvPr>
          <p:cNvSpPr txBox="1"/>
          <p:nvPr/>
        </p:nvSpPr>
        <p:spPr>
          <a:xfrm>
            <a:off x="2271131" y="5827959"/>
            <a:ext cx="1014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Internal Funding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006504-623B-650E-1D3C-1644FF6A1940}"/>
              </a:ext>
            </a:extLst>
          </p:cNvPr>
          <p:cNvSpPr txBox="1"/>
          <p:nvPr/>
        </p:nvSpPr>
        <p:spPr>
          <a:xfrm>
            <a:off x="0" y="2105429"/>
            <a:ext cx="2338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latin typeface="+mj-lt"/>
              </a:rPr>
              <a:t>Uncompensated Effort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AA3463-0125-F506-9C5A-30B8E1943464}"/>
              </a:ext>
            </a:extLst>
          </p:cNvPr>
          <p:cNvSpPr txBox="1"/>
          <p:nvPr/>
        </p:nvSpPr>
        <p:spPr>
          <a:xfrm>
            <a:off x="2438911" y="1259587"/>
            <a:ext cx="1014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External funding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C46394-C05D-E1F5-703D-59A4121CEC80}"/>
              </a:ext>
            </a:extLst>
          </p:cNvPr>
          <p:cNvSpPr txBox="1"/>
          <p:nvPr/>
        </p:nvSpPr>
        <p:spPr>
          <a:xfrm>
            <a:off x="7028538" y="5926845"/>
            <a:ext cx="16371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Project Administration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54EC33-7E37-51A8-E440-B666A983F55D}"/>
              </a:ext>
            </a:extLst>
          </p:cNvPr>
          <p:cNvSpPr txBox="1"/>
          <p:nvPr/>
        </p:nvSpPr>
        <p:spPr>
          <a:xfrm>
            <a:off x="6961694" y="509843"/>
            <a:ext cx="17394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Communication “Friction”</a:t>
            </a:r>
          </a:p>
        </p:txBody>
      </p:sp>
    </p:spTree>
    <p:extLst>
      <p:ext uri="{BB962C8B-B14F-4D97-AF65-F5344CB8AC3E}">
        <p14:creationId xmlns:p14="http://schemas.microsoft.com/office/powerpoint/2010/main" val="14251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095827"/>
              </p:ext>
            </p:extLst>
          </p:nvPr>
        </p:nvGraphicFramePr>
        <p:xfrm>
          <a:off x="683173" y="2270760"/>
          <a:ext cx="10825654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0346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909588789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2715065948"/>
                    </a:ext>
                  </a:extLst>
                </a:gridCol>
              </a:tblGrid>
              <a:tr h="31198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Alternative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Red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Bleu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3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72B049B2-C2E7-AF7B-719C-70A61BCBB4BD}"/>
              </a:ext>
            </a:extLst>
          </p:cNvPr>
          <p:cNvGrpSpPr/>
          <p:nvPr/>
        </p:nvGrpSpPr>
        <p:grpSpPr>
          <a:xfrm>
            <a:off x="6044895" y="295508"/>
            <a:ext cx="92927" cy="6215875"/>
            <a:chOff x="6044895" y="295508"/>
            <a:chExt cx="92927" cy="6215875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3EDD30-1EDF-A28B-ADA3-D907A8DD0314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58" y="346617"/>
              <a:ext cx="0" cy="6164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ADB8340-01C4-13FA-B4D5-31EA8449D297}"/>
                </a:ext>
              </a:extLst>
            </p:cNvPr>
            <p:cNvSpPr/>
            <p:nvPr/>
          </p:nvSpPr>
          <p:spPr>
            <a:xfrm>
              <a:off x="6044895" y="29550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DF7D768-5568-6095-AE95-48483361B464}"/>
                </a:ext>
              </a:extLst>
            </p:cNvPr>
            <p:cNvSpPr/>
            <p:nvPr/>
          </p:nvSpPr>
          <p:spPr>
            <a:xfrm>
              <a:off x="6044895" y="80505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583D297-E75F-2A40-2D27-D10F3F9C4F50}"/>
                </a:ext>
              </a:extLst>
            </p:cNvPr>
            <p:cNvSpPr/>
            <p:nvPr/>
          </p:nvSpPr>
          <p:spPr>
            <a:xfrm>
              <a:off x="6044895" y="1314606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FD5B16-3E7E-0EC1-5FFE-74CBA7C66382}"/>
                </a:ext>
              </a:extLst>
            </p:cNvPr>
            <p:cNvSpPr/>
            <p:nvPr/>
          </p:nvSpPr>
          <p:spPr>
            <a:xfrm>
              <a:off x="6044895" y="1824155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A0AE32-4B6E-6F38-2443-C1871615520E}"/>
                </a:ext>
              </a:extLst>
            </p:cNvPr>
            <p:cNvSpPr/>
            <p:nvPr/>
          </p:nvSpPr>
          <p:spPr>
            <a:xfrm>
              <a:off x="6044895" y="2333704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BEBF366-8333-43DF-B4B2-F98EFA0DED46}"/>
                </a:ext>
              </a:extLst>
            </p:cNvPr>
            <p:cNvSpPr/>
            <p:nvPr/>
          </p:nvSpPr>
          <p:spPr>
            <a:xfrm>
              <a:off x="6044895" y="2843253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E11D0BA-40C6-C424-2BE5-2AE597B425EF}"/>
                </a:ext>
              </a:extLst>
            </p:cNvPr>
            <p:cNvSpPr/>
            <p:nvPr/>
          </p:nvSpPr>
          <p:spPr>
            <a:xfrm>
              <a:off x="6044895" y="3352802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6570D01-D81A-5716-902E-9CBD617805A3}"/>
                </a:ext>
              </a:extLst>
            </p:cNvPr>
            <p:cNvSpPr/>
            <p:nvPr/>
          </p:nvSpPr>
          <p:spPr>
            <a:xfrm>
              <a:off x="6044895" y="386235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E89DA3B-9CA8-9D60-4D58-1FFDCF786BC5}"/>
                </a:ext>
              </a:extLst>
            </p:cNvPr>
            <p:cNvSpPr/>
            <p:nvPr/>
          </p:nvSpPr>
          <p:spPr>
            <a:xfrm>
              <a:off x="6044895" y="4371900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6841B35-A38E-F040-0BBF-ADCC97FA5E27}"/>
                </a:ext>
              </a:extLst>
            </p:cNvPr>
            <p:cNvSpPr/>
            <p:nvPr/>
          </p:nvSpPr>
          <p:spPr>
            <a:xfrm>
              <a:off x="6044895" y="4881449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4AD29F-6AEC-7B42-0946-27A3A4C91E82}"/>
                </a:ext>
              </a:extLst>
            </p:cNvPr>
            <p:cNvSpPr/>
            <p:nvPr/>
          </p:nvSpPr>
          <p:spPr>
            <a:xfrm>
              <a:off x="6044895" y="539099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7D0D7FC-F2E0-B09E-BFE2-73980AD467A7}"/>
                </a:ext>
              </a:extLst>
            </p:cNvPr>
            <p:cNvSpPr/>
            <p:nvPr/>
          </p:nvSpPr>
          <p:spPr>
            <a:xfrm>
              <a:off x="6044895" y="590054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C7D54CC-D487-3124-5B6C-D32DDDAAF74A}"/>
                </a:ext>
              </a:extLst>
            </p:cNvPr>
            <p:cNvSpPr/>
            <p:nvPr/>
          </p:nvSpPr>
          <p:spPr>
            <a:xfrm>
              <a:off x="6044895" y="641009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5D2800D-59F4-9EB5-FD1D-F98358A95C45}"/>
              </a:ext>
            </a:extLst>
          </p:cNvPr>
          <p:cNvGrpSpPr/>
          <p:nvPr/>
        </p:nvGrpSpPr>
        <p:grpSpPr>
          <a:xfrm rot="5400000">
            <a:off x="6044894" y="291328"/>
            <a:ext cx="92927" cy="6215875"/>
            <a:chOff x="6044895" y="295508"/>
            <a:chExt cx="92927" cy="6215875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8F1941B-C7CF-977A-A9E9-6042046C4EEB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58" y="346617"/>
              <a:ext cx="0" cy="6164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959273D-AA5B-E8F6-3738-4A8E7C1B072B}"/>
                </a:ext>
              </a:extLst>
            </p:cNvPr>
            <p:cNvSpPr/>
            <p:nvPr/>
          </p:nvSpPr>
          <p:spPr>
            <a:xfrm>
              <a:off x="6044895" y="29550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0008F77-2340-4F62-DA92-AAE400FA0271}"/>
                </a:ext>
              </a:extLst>
            </p:cNvPr>
            <p:cNvSpPr/>
            <p:nvPr/>
          </p:nvSpPr>
          <p:spPr>
            <a:xfrm>
              <a:off x="6044895" y="80505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8AFFB9E-F414-3E7D-ED0F-C50D4C05D257}"/>
                </a:ext>
              </a:extLst>
            </p:cNvPr>
            <p:cNvSpPr/>
            <p:nvPr/>
          </p:nvSpPr>
          <p:spPr>
            <a:xfrm>
              <a:off x="6044895" y="1314606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562F103-BB15-2CEE-D62E-40A26CCE6165}"/>
                </a:ext>
              </a:extLst>
            </p:cNvPr>
            <p:cNvSpPr/>
            <p:nvPr/>
          </p:nvSpPr>
          <p:spPr>
            <a:xfrm>
              <a:off x="6044895" y="1824155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827E426-EE95-3FDB-5C0D-226EC396EDBE}"/>
                </a:ext>
              </a:extLst>
            </p:cNvPr>
            <p:cNvSpPr/>
            <p:nvPr/>
          </p:nvSpPr>
          <p:spPr>
            <a:xfrm>
              <a:off x="6044895" y="2333704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291ECDC-539A-A134-945D-54902A08EA09}"/>
                </a:ext>
              </a:extLst>
            </p:cNvPr>
            <p:cNvSpPr/>
            <p:nvPr/>
          </p:nvSpPr>
          <p:spPr>
            <a:xfrm>
              <a:off x="6044895" y="2843253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4421FAF-A633-1D3C-F745-193E38282A90}"/>
                </a:ext>
              </a:extLst>
            </p:cNvPr>
            <p:cNvSpPr/>
            <p:nvPr/>
          </p:nvSpPr>
          <p:spPr>
            <a:xfrm>
              <a:off x="6044895" y="3352802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3BC8388-85F4-5201-2C36-3C654ECA242F}"/>
                </a:ext>
              </a:extLst>
            </p:cNvPr>
            <p:cNvSpPr/>
            <p:nvPr/>
          </p:nvSpPr>
          <p:spPr>
            <a:xfrm>
              <a:off x="6044895" y="386235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4772A7A-E394-07E5-FDF2-6F509352FB8A}"/>
                </a:ext>
              </a:extLst>
            </p:cNvPr>
            <p:cNvSpPr/>
            <p:nvPr/>
          </p:nvSpPr>
          <p:spPr>
            <a:xfrm>
              <a:off x="6044895" y="4371900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49E43CB-83E1-2C05-A921-5E0C4FF17482}"/>
                </a:ext>
              </a:extLst>
            </p:cNvPr>
            <p:cNvSpPr/>
            <p:nvPr/>
          </p:nvSpPr>
          <p:spPr>
            <a:xfrm>
              <a:off x="6044895" y="4881449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9DB5DFD-0935-5E35-D108-3F3655457364}"/>
                </a:ext>
              </a:extLst>
            </p:cNvPr>
            <p:cNvSpPr/>
            <p:nvPr/>
          </p:nvSpPr>
          <p:spPr>
            <a:xfrm>
              <a:off x="6044895" y="539099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6C5660E-AB80-43E8-07C7-C139B11329F9}"/>
                </a:ext>
              </a:extLst>
            </p:cNvPr>
            <p:cNvSpPr/>
            <p:nvPr/>
          </p:nvSpPr>
          <p:spPr>
            <a:xfrm>
              <a:off x="6044895" y="590054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65CE0D3-E0C1-3EB2-59D3-D4A2838BF8C9}"/>
                </a:ext>
              </a:extLst>
            </p:cNvPr>
            <p:cNvSpPr/>
            <p:nvPr/>
          </p:nvSpPr>
          <p:spPr>
            <a:xfrm>
              <a:off x="6044895" y="641009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 53">
            <a:extLst>
              <a:ext uri="{FF2B5EF4-FFF2-40B4-BE49-F238E27FC236}">
                <a16:creationId xmlns:a16="http://schemas.microsoft.com/office/drawing/2014/main" id="{1DECCA3F-4FD1-44FC-CEAD-442DAF8ADDE9}"/>
              </a:ext>
            </a:extLst>
          </p:cNvPr>
          <p:cNvSpPr/>
          <p:nvPr/>
        </p:nvSpPr>
        <p:spPr>
          <a:xfrm>
            <a:off x="3044283" y="1349298"/>
            <a:ext cx="4070195" cy="3590692"/>
          </a:xfrm>
          <a:custGeom>
            <a:avLst/>
            <a:gdLst>
              <a:gd name="connsiteX0" fmla="*/ 3066585 w 4070195"/>
              <a:gd name="connsiteY0" fmla="*/ 0 h 3590692"/>
              <a:gd name="connsiteX1" fmla="*/ 4070195 w 4070195"/>
              <a:gd name="connsiteY1" fmla="*/ 2040673 h 3590692"/>
              <a:gd name="connsiteX2" fmla="*/ 3044283 w 4070195"/>
              <a:gd name="connsiteY2" fmla="*/ 3590692 h 3590692"/>
              <a:gd name="connsiteX3" fmla="*/ 0 w 4070195"/>
              <a:gd name="connsiteY3" fmla="*/ 2040673 h 3590692"/>
              <a:gd name="connsiteX4" fmla="*/ 3066585 w 4070195"/>
              <a:gd name="connsiteY4" fmla="*/ 0 h 359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0195" h="3590692">
                <a:moveTo>
                  <a:pt x="3066585" y="0"/>
                </a:moveTo>
                <a:lnTo>
                  <a:pt x="4070195" y="2040673"/>
                </a:lnTo>
                <a:lnTo>
                  <a:pt x="3044283" y="3590692"/>
                </a:lnTo>
                <a:lnTo>
                  <a:pt x="0" y="2040673"/>
                </a:lnTo>
                <a:lnTo>
                  <a:pt x="3066585" y="0"/>
                </a:lnTo>
                <a:close/>
              </a:path>
            </a:pathLst>
          </a:custGeom>
          <a:solidFill>
            <a:schemeClr val="accent1">
              <a:alpha val="2432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40BE0787-5C03-72C0-EDDE-50B30C9A3E6F}"/>
              </a:ext>
            </a:extLst>
          </p:cNvPr>
          <p:cNvSpPr/>
          <p:nvPr/>
        </p:nvSpPr>
        <p:spPr>
          <a:xfrm>
            <a:off x="5062654" y="1862254"/>
            <a:ext cx="3088887" cy="3579541"/>
          </a:xfrm>
          <a:custGeom>
            <a:avLst/>
            <a:gdLst>
              <a:gd name="connsiteX0" fmla="*/ 1025912 w 3088887"/>
              <a:gd name="connsiteY0" fmla="*/ 0 h 3579541"/>
              <a:gd name="connsiteX1" fmla="*/ 3088887 w 3088887"/>
              <a:gd name="connsiteY1" fmla="*/ 1538868 h 3579541"/>
              <a:gd name="connsiteX2" fmla="*/ 1037063 w 3088887"/>
              <a:gd name="connsiteY2" fmla="*/ 3579541 h 3579541"/>
              <a:gd name="connsiteX3" fmla="*/ 0 w 3088887"/>
              <a:gd name="connsiteY3" fmla="*/ 1538868 h 3579541"/>
              <a:gd name="connsiteX4" fmla="*/ 1025912 w 3088887"/>
              <a:gd name="connsiteY4" fmla="*/ 0 h 357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8887" h="3579541">
                <a:moveTo>
                  <a:pt x="1025912" y="0"/>
                </a:moveTo>
                <a:lnTo>
                  <a:pt x="3088887" y="1538868"/>
                </a:lnTo>
                <a:lnTo>
                  <a:pt x="1037063" y="3579541"/>
                </a:lnTo>
                <a:lnTo>
                  <a:pt x="0" y="1538868"/>
                </a:lnTo>
                <a:lnTo>
                  <a:pt x="1025912" y="0"/>
                </a:lnTo>
                <a:close/>
              </a:path>
            </a:pathLst>
          </a:custGeom>
          <a:solidFill>
            <a:srgbClr val="92D050">
              <a:alpha val="1079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65552084-ABA3-5547-7D4B-ADC8E49E7F30}"/>
              </a:ext>
            </a:extLst>
          </p:cNvPr>
          <p:cNvSpPr/>
          <p:nvPr/>
        </p:nvSpPr>
        <p:spPr>
          <a:xfrm>
            <a:off x="5597912" y="2888166"/>
            <a:ext cx="3557239" cy="1538868"/>
          </a:xfrm>
          <a:custGeom>
            <a:avLst/>
            <a:gdLst>
              <a:gd name="connsiteX0" fmla="*/ 0 w 3557239"/>
              <a:gd name="connsiteY0" fmla="*/ 501805 h 1538868"/>
              <a:gd name="connsiteX1" fmla="*/ 501805 w 3557239"/>
              <a:gd name="connsiteY1" fmla="*/ 0 h 1538868"/>
              <a:gd name="connsiteX2" fmla="*/ 3557239 w 3557239"/>
              <a:gd name="connsiteY2" fmla="*/ 512956 h 1538868"/>
              <a:gd name="connsiteX3" fmla="*/ 479503 w 3557239"/>
              <a:gd name="connsiteY3" fmla="*/ 1538868 h 1538868"/>
              <a:gd name="connsiteX4" fmla="*/ 0 w 3557239"/>
              <a:gd name="connsiteY4" fmla="*/ 501805 h 153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7239" h="1538868">
                <a:moveTo>
                  <a:pt x="0" y="501805"/>
                </a:moveTo>
                <a:lnTo>
                  <a:pt x="501805" y="0"/>
                </a:lnTo>
                <a:lnTo>
                  <a:pt x="3557239" y="512956"/>
                </a:lnTo>
                <a:lnTo>
                  <a:pt x="479503" y="1538868"/>
                </a:lnTo>
                <a:lnTo>
                  <a:pt x="0" y="501805"/>
                </a:lnTo>
                <a:close/>
              </a:path>
            </a:pathLst>
          </a:cu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283A43C-C386-C781-4D05-4730F5899F12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Radar/</a:t>
            </a:r>
            <a:r>
              <a:rPr lang="en-US" sz="4000" dirty="0" err="1"/>
              <a:t>Kiviat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E39A25-CE39-ABDA-C0E6-9C2313D591B5}"/>
              </a:ext>
            </a:extLst>
          </p:cNvPr>
          <p:cNvSpPr txBox="1"/>
          <p:nvPr/>
        </p:nvSpPr>
        <p:spPr>
          <a:xfrm>
            <a:off x="9372738" y="3214599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Metric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A5C35C-129F-B1F7-E905-5BC56B0934EC}"/>
              </a:ext>
            </a:extLst>
          </p:cNvPr>
          <p:cNvSpPr txBox="1"/>
          <p:nvPr/>
        </p:nvSpPr>
        <p:spPr>
          <a:xfrm>
            <a:off x="5334612" y="6488668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Metric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ABD9F-063E-C1D9-CE04-C91171E9D5E6}"/>
              </a:ext>
            </a:extLst>
          </p:cNvPr>
          <p:cNvSpPr txBox="1"/>
          <p:nvPr/>
        </p:nvSpPr>
        <p:spPr>
          <a:xfrm>
            <a:off x="1486650" y="3214599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Metric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6BE7A-58DE-DE55-EB1A-537D44ECE8A5}"/>
              </a:ext>
            </a:extLst>
          </p:cNvPr>
          <p:cNvSpPr txBox="1"/>
          <p:nvPr/>
        </p:nvSpPr>
        <p:spPr>
          <a:xfrm>
            <a:off x="5334612" y="-15605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Metric 4</a:t>
            </a:r>
          </a:p>
        </p:txBody>
      </p:sp>
    </p:spTree>
    <p:extLst>
      <p:ext uri="{BB962C8B-B14F-4D97-AF65-F5344CB8AC3E}">
        <p14:creationId xmlns:p14="http://schemas.microsoft.com/office/powerpoint/2010/main" val="390358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3B700AC-42F0-F9C4-B33A-C6E707EBBF73}"/>
              </a:ext>
            </a:extLst>
          </p:cNvPr>
          <p:cNvCxnSpPr>
            <a:cxnSpLocks/>
          </p:cNvCxnSpPr>
          <p:nvPr/>
        </p:nvCxnSpPr>
        <p:spPr>
          <a:xfrm>
            <a:off x="1497340" y="3640874"/>
            <a:ext cx="7869684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6F2210F-3E10-12C2-9424-FF9BCC0D9DDC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Ishikawa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29FEEBC-4A85-0D04-D713-64DEE75DEBA4}"/>
              </a:ext>
            </a:extLst>
          </p:cNvPr>
          <p:cNvGrpSpPr/>
          <p:nvPr/>
        </p:nvGrpSpPr>
        <p:grpSpPr>
          <a:xfrm>
            <a:off x="4410452" y="942752"/>
            <a:ext cx="2632357" cy="2854280"/>
            <a:chOff x="7510345" y="422319"/>
            <a:chExt cx="2632357" cy="285428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713219-7BD1-5B56-AEEB-EBED0B609C5A}"/>
                </a:ext>
              </a:extLst>
            </p:cNvPr>
            <p:cNvCxnSpPr/>
            <p:nvPr/>
          </p:nvCxnSpPr>
          <p:spPr>
            <a:xfrm flipH="1">
              <a:off x="7510345" y="842008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542246F-E9E5-C4E7-DFE0-CBEB6045E8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58463" y="1472935"/>
              <a:ext cx="178614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7CC3214-8CA7-B871-104D-E88790B55092}"/>
                </a:ext>
              </a:extLst>
            </p:cNvPr>
            <p:cNvCxnSpPr/>
            <p:nvPr/>
          </p:nvCxnSpPr>
          <p:spPr>
            <a:xfrm flipH="1">
              <a:off x="8240748" y="2103862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3B988EF-8C4E-5B2E-8C72-240D6CC8891D}"/>
                </a:ext>
              </a:extLst>
            </p:cNvPr>
            <p:cNvSpPr txBox="1"/>
            <p:nvPr/>
          </p:nvSpPr>
          <p:spPr>
            <a:xfrm rot="3600000">
              <a:off x="8948850" y="1573094"/>
              <a:ext cx="2018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BFDB2ED-9597-BEE4-E266-170AD654C66F}"/>
                </a:ext>
              </a:extLst>
            </p:cNvPr>
            <p:cNvCxnSpPr>
              <a:cxnSpLocks/>
            </p:cNvCxnSpPr>
            <p:nvPr/>
          </p:nvCxnSpPr>
          <p:spPr>
            <a:xfrm rot="3600000">
              <a:off x="8508380" y="1971906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046379E-DEE9-91D8-83AF-3ECF819A71E0}"/>
                </a:ext>
              </a:extLst>
            </p:cNvPr>
            <p:cNvSpPr txBox="1"/>
            <p:nvPr/>
          </p:nvSpPr>
          <p:spPr>
            <a:xfrm>
              <a:off x="7510345" y="422319"/>
              <a:ext cx="718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Focus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E672B49-5885-AFE3-E50E-D74E46AF21CA}"/>
                </a:ext>
              </a:extLst>
            </p:cNvPr>
            <p:cNvSpPr txBox="1"/>
            <p:nvPr/>
          </p:nvSpPr>
          <p:spPr>
            <a:xfrm>
              <a:off x="7758463" y="1053245"/>
              <a:ext cx="15109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Shutter Speed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62905F6-CE72-CB96-725A-D77E10148708}"/>
                </a:ext>
              </a:extLst>
            </p:cNvPr>
            <p:cNvSpPr txBox="1"/>
            <p:nvPr/>
          </p:nvSpPr>
          <p:spPr>
            <a:xfrm>
              <a:off x="8271947" y="1716893"/>
              <a:ext cx="666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Filter</a:t>
              </a:r>
            </a:p>
          </p:txBody>
        </p: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A54C318-C10E-E1A8-B069-AB04C977C71B}"/>
              </a:ext>
            </a:extLst>
          </p:cNvPr>
          <p:cNvCxnSpPr/>
          <p:nvPr/>
        </p:nvCxnSpPr>
        <p:spPr>
          <a:xfrm flipH="1">
            <a:off x="1346020" y="1388418"/>
            <a:ext cx="1650381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FE32687-41BE-5EA1-5DB7-7E9443164CA0}"/>
              </a:ext>
            </a:extLst>
          </p:cNvPr>
          <p:cNvCxnSpPr>
            <a:cxnSpLocks/>
          </p:cNvCxnSpPr>
          <p:nvPr/>
        </p:nvCxnSpPr>
        <p:spPr>
          <a:xfrm flipH="1">
            <a:off x="1594138" y="2019345"/>
            <a:ext cx="1786149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772298B-897F-47E0-D0FF-938EA3B8FD7C}"/>
              </a:ext>
            </a:extLst>
          </p:cNvPr>
          <p:cNvSpPr txBox="1"/>
          <p:nvPr/>
        </p:nvSpPr>
        <p:spPr>
          <a:xfrm rot="3600000">
            <a:off x="2784525" y="2119504"/>
            <a:ext cx="2018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Equipment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2947FCC-839D-6AD8-7A39-F2464C68D333}"/>
              </a:ext>
            </a:extLst>
          </p:cNvPr>
          <p:cNvCxnSpPr>
            <a:cxnSpLocks/>
          </p:cNvCxnSpPr>
          <p:nvPr/>
        </p:nvCxnSpPr>
        <p:spPr>
          <a:xfrm rot="3600000">
            <a:off x="2344055" y="2518316"/>
            <a:ext cx="260938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467B9AC-A77D-73E1-1731-FB38EBA05D1E}"/>
              </a:ext>
            </a:extLst>
          </p:cNvPr>
          <p:cNvSpPr txBox="1"/>
          <p:nvPr/>
        </p:nvSpPr>
        <p:spPr>
          <a:xfrm>
            <a:off x="1346020" y="968729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Lens Issue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205622-8960-C72A-C816-97777195DC4E}"/>
              </a:ext>
            </a:extLst>
          </p:cNvPr>
          <p:cNvSpPr txBox="1"/>
          <p:nvPr/>
        </p:nvSpPr>
        <p:spPr>
          <a:xfrm>
            <a:off x="1594138" y="159965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Sensor Issue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282224F-FFDE-2BB2-F460-06832E477B23}"/>
              </a:ext>
            </a:extLst>
          </p:cNvPr>
          <p:cNvGrpSpPr/>
          <p:nvPr/>
        </p:nvGrpSpPr>
        <p:grpSpPr>
          <a:xfrm>
            <a:off x="2267560" y="3481720"/>
            <a:ext cx="2383625" cy="2609386"/>
            <a:chOff x="2735330" y="3482928"/>
            <a:chExt cx="2383625" cy="2609386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FC0B0ED-CDE8-2AD9-B13D-522B503745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35330" y="5286592"/>
              <a:ext cx="178614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0DB11E0-1F84-566E-E821-2C896530B15D}"/>
                </a:ext>
              </a:extLst>
            </p:cNvPr>
            <p:cNvCxnSpPr/>
            <p:nvPr/>
          </p:nvCxnSpPr>
          <p:spPr>
            <a:xfrm flipH="1" flipV="1">
              <a:off x="3217615" y="4655665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28816EF-AC20-C7B4-3E9E-46115A4F416C}"/>
                </a:ext>
              </a:extLst>
            </p:cNvPr>
            <p:cNvSpPr txBox="1"/>
            <p:nvPr/>
          </p:nvSpPr>
          <p:spPr>
            <a:xfrm rot="7200000" flipV="1">
              <a:off x="3923877" y="4818163"/>
              <a:ext cx="2020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Environment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DB6608F8-E0E4-AB6E-474A-F36DBE2CC0FB}"/>
                </a:ext>
              </a:extLst>
            </p:cNvPr>
            <p:cNvCxnSpPr>
              <a:cxnSpLocks/>
            </p:cNvCxnSpPr>
            <p:nvPr/>
          </p:nvCxnSpPr>
          <p:spPr>
            <a:xfrm rot="18000000" flipV="1">
              <a:off x="3485247" y="4787621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23D29F3-3720-CBD9-22D6-4A6B63C4EDD2}"/>
                </a:ext>
              </a:extLst>
            </p:cNvPr>
            <p:cNvSpPr txBox="1"/>
            <p:nvPr/>
          </p:nvSpPr>
          <p:spPr>
            <a:xfrm>
              <a:off x="2735330" y="4890903"/>
              <a:ext cx="13046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Lack of light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A437582-170E-1816-868B-3D0C342B1CFF}"/>
                </a:ext>
              </a:extLst>
            </p:cNvPr>
            <p:cNvSpPr txBox="1"/>
            <p:nvPr/>
          </p:nvSpPr>
          <p:spPr>
            <a:xfrm>
              <a:off x="3248814" y="4227255"/>
              <a:ext cx="1216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Movement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0D9AE6C-5C3F-0B7A-3D24-3A697363947F}"/>
              </a:ext>
            </a:extLst>
          </p:cNvPr>
          <p:cNvGrpSpPr/>
          <p:nvPr/>
        </p:nvGrpSpPr>
        <p:grpSpPr>
          <a:xfrm>
            <a:off x="5799271" y="3479586"/>
            <a:ext cx="1901340" cy="2609386"/>
            <a:chOff x="7294259" y="3495886"/>
            <a:chExt cx="1901340" cy="2609386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A757EEF-4D4C-5CE0-483E-BD02ADAB1F9A}"/>
                </a:ext>
              </a:extLst>
            </p:cNvPr>
            <p:cNvCxnSpPr/>
            <p:nvPr/>
          </p:nvCxnSpPr>
          <p:spPr>
            <a:xfrm flipH="1" flipV="1">
              <a:off x="7294259" y="4668623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0A07934-93FF-EAE9-6B69-4F5FA3FC8AAD}"/>
                </a:ext>
              </a:extLst>
            </p:cNvPr>
            <p:cNvSpPr txBox="1"/>
            <p:nvPr/>
          </p:nvSpPr>
          <p:spPr>
            <a:xfrm rot="7200000" flipV="1">
              <a:off x="8000521" y="4831121"/>
              <a:ext cx="2020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User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88199C3-DC19-4EFA-A3F9-4FBDACEEADD1}"/>
                </a:ext>
              </a:extLst>
            </p:cNvPr>
            <p:cNvCxnSpPr>
              <a:cxnSpLocks/>
            </p:cNvCxnSpPr>
            <p:nvPr/>
          </p:nvCxnSpPr>
          <p:spPr>
            <a:xfrm rot="18000000" flipV="1">
              <a:off x="7561891" y="4800579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918D3A4-126F-C326-368E-6F7EFFEA0EBA}"/>
                </a:ext>
              </a:extLst>
            </p:cNvPr>
            <p:cNvSpPr txBox="1"/>
            <p:nvPr/>
          </p:nvSpPr>
          <p:spPr>
            <a:xfrm>
              <a:off x="7325458" y="4240213"/>
              <a:ext cx="1372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Shaky Hands</a:t>
              </a:r>
            </a:p>
          </p:txBody>
        </p:sp>
      </p:grp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03EB2718-C27F-3AD8-29D5-E25E582F32D3}"/>
              </a:ext>
            </a:extLst>
          </p:cNvPr>
          <p:cNvSpPr/>
          <p:nvPr/>
        </p:nvSpPr>
        <p:spPr>
          <a:xfrm>
            <a:off x="9367024" y="2926167"/>
            <a:ext cx="1866391" cy="1460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Blurry</a:t>
            </a:r>
          </a:p>
          <a:p>
            <a:pPr algn="ctr"/>
            <a:r>
              <a:rPr lang="en-US" sz="280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27044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8948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Can you make an Ishikawa Table?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1415"/>
              </p:ext>
            </p:extLst>
          </p:nvPr>
        </p:nvGraphicFramePr>
        <p:xfrm>
          <a:off x="1675086" y="1691640"/>
          <a:ext cx="8841827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490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1843479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3909588789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76542084"/>
                    </a:ext>
                  </a:extLst>
                </a:gridCol>
              </a:tblGrid>
              <a:tr h="311982"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Z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???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62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8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68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5820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Table for Ishikawa Chart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72083"/>
              </p:ext>
            </p:extLst>
          </p:nvPr>
        </p:nvGraphicFramePr>
        <p:xfrm>
          <a:off x="789493" y="1078977"/>
          <a:ext cx="10613013" cy="52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8088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4512660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1632265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</a:tblGrid>
              <a:tr h="31198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Type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Cause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Order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</a:rPr>
                        <a:t>Equipment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Lens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00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</a:rPr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Shutter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51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265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</a:rPr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Subject Movement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Light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413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</a:rPr>
                        <a:t>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Shaky hands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08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41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">
            <a:extLst>
              <a:ext uri="{FF2B5EF4-FFF2-40B4-BE49-F238E27FC236}">
                <a16:creationId xmlns:a16="http://schemas.microsoft.com/office/drawing/2014/main" id="{FF4F9CFA-65A8-6D23-E830-BA2DEFF995D4}"/>
              </a:ext>
            </a:extLst>
          </p:cNvPr>
          <p:cNvSpPr/>
          <p:nvPr/>
        </p:nvSpPr>
        <p:spPr>
          <a:xfrm rot="16200000">
            <a:off x="4349706" y="4461558"/>
            <a:ext cx="1024569" cy="1046603"/>
          </a:xfrm>
          <a:prstGeom prst="arc">
            <a:avLst>
              <a:gd name="adj1" fmla="val 16200000"/>
              <a:gd name="adj2" fmla="val 5376687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05F21E1-BF96-D744-FA77-418E50DEB2C9}"/>
              </a:ext>
            </a:extLst>
          </p:cNvPr>
          <p:cNvCxnSpPr>
            <a:cxnSpLocks/>
          </p:cNvCxnSpPr>
          <p:nvPr/>
        </p:nvCxnSpPr>
        <p:spPr>
          <a:xfrm>
            <a:off x="4338689" y="4973843"/>
            <a:ext cx="0" cy="347031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C42172-08F4-3776-58E5-A1DCCDE227B2}"/>
              </a:ext>
            </a:extLst>
          </p:cNvPr>
          <p:cNvCxnSpPr>
            <a:cxnSpLocks/>
          </p:cNvCxnSpPr>
          <p:nvPr/>
        </p:nvCxnSpPr>
        <p:spPr>
          <a:xfrm>
            <a:off x="5385279" y="4976573"/>
            <a:ext cx="13" cy="350580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B008F-69CE-8146-F39A-5AFC1004B7C3}"/>
              </a:ext>
            </a:extLst>
          </p:cNvPr>
          <p:cNvCxnSpPr>
            <a:cxnSpLocks/>
          </p:cNvCxnSpPr>
          <p:nvPr/>
        </p:nvCxnSpPr>
        <p:spPr>
          <a:xfrm flipV="1">
            <a:off x="5675953" y="4796421"/>
            <a:ext cx="0" cy="530352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>
            <a:extLst>
              <a:ext uri="{FF2B5EF4-FFF2-40B4-BE49-F238E27FC236}">
                <a16:creationId xmlns:a16="http://schemas.microsoft.com/office/drawing/2014/main" id="{AF83BB85-56EE-A63F-7EAF-CCD64F481E52}"/>
              </a:ext>
            </a:extLst>
          </p:cNvPr>
          <p:cNvSpPr/>
          <p:nvPr/>
        </p:nvSpPr>
        <p:spPr>
          <a:xfrm rot="5400000">
            <a:off x="5109869" y="3761988"/>
            <a:ext cx="1101687" cy="1068636"/>
          </a:xfrm>
          <a:prstGeom prst="arc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A7D6C9-50E8-DE37-223F-7F761EF7F306}"/>
              </a:ext>
            </a:extLst>
          </p:cNvPr>
          <p:cNvCxnSpPr>
            <a:cxnSpLocks/>
          </p:cNvCxnSpPr>
          <p:nvPr/>
        </p:nvCxnSpPr>
        <p:spPr>
          <a:xfrm flipV="1">
            <a:off x="6195031" y="2839057"/>
            <a:ext cx="25881" cy="1459936"/>
          </a:xfrm>
          <a:prstGeom prst="line">
            <a:avLst/>
          </a:prstGeom>
          <a:ln w="92075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BFFD9E5A-2796-5023-D652-ACB22676AB1D}"/>
              </a:ext>
            </a:extLst>
          </p:cNvPr>
          <p:cNvSpPr/>
          <p:nvPr/>
        </p:nvSpPr>
        <p:spPr>
          <a:xfrm rot="16200000">
            <a:off x="6212746" y="2672696"/>
            <a:ext cx="324998" cy="294704"/>
          </a:xfrm>
          <a:prstGeom prst="arc">
            <a:avLst/>
          </a:prstGeom>
          <a:ln w="92075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F988C09-36CF-E3A0-CC63-E77C04ED8E90}"/>
              </a:ext>
            </a:extLst>
          </p:cNvPr>
          <p:cNvCxnSpPr>
            <a:cxnSpLocks/>
          </p:cNvCxnSpPr>
          <p:nvPr/>
        </p:nvCxnSpPr>
        <p:spPr>
          <a:xfrm flipH="1" flipV="1">
            <a:off x="3798302" y="4296307"/>
            <a:ext cx="279323" cy="1024567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59B494E3-BD2A-C2EF-DC6E-B24ECF72C321}"/>
              </a:ext>
            </a:extLst>
          </p:cNvPr>
          <p:cNvSpPr/>
          <p:nvPr/>
        </p:nvSpPr>
        <p:spPr>
          <a:xfrm rot="16200000">
            <a:off x="3809880" y="3569189"/>
            <a:ext cx="1024569" cy="1046603"/>
          </a:xfrm>
          <a:prstGeom prst="arc">
            <a:avLst>
              <a:gd name="adj1" fmla="val 16200000"/>
              <a:gd name="adj2" fmla="val 21271090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35A92AF3-03AF-F57A-336B-F4FE28AF1581}"/>
              </a:ext>
            </a:extLst>
          </p:cNvPr>
          <p:cNvSpPr/>
          <p:nvPr/>
        </p:nvSpPr>
        <p:spPr>
          <a:xfrm rot="10800000">
            <a:off x="3622328" y="4092491"/>
            <a:ext cx="446694" cy="242374"/>
          </a:xfrm>
          <a:prstGeom prst="arc">
            <a:avLst>
              <a:gd name="adj1" fmla="val 16200000"/>
              <a:gd name="adj2" fmla="val 5376687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04FD973-570B-5F07-3C28-66FC7B384CE1}"/>
              </a:ext>
            </a:extLst>
          </p:cNvPr>
          <p:cNvSpPr/>
          <p:nvPr/>
        </p:nvSpPr>
        <p:spPr>
          <a:xfrm>
            <a:off x="4297372" y="3017958"/>
            <a:ext cx="1057618" cy="1109944"/>
          </a:xfrm>
          <a:prstGeom prst="roundRect">
            <a:avLst/>
          </a:prstGeom>
          <a:noFill/>
          <a:ln w="92075">
            <a:solidFill>
              <a:srgbClr val="2E31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3ADBF4A3-836E-2033-C10E-FF21C46D489C}"/>
              </a:ext>
            </a:extLst>
          </p:cNvPr>
          <p:cNvSpPr/>
          <p:nvPr/>
        </p:nvSpPr>
        <p:spPr>
          <a:xfrm rot="5400000">
            <a:off x="5257896" y="3263275"/>
            <a:ext cx="324998" cy="294704"/>
          </a:xfrm>
          <a:prstGeom prst="arc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7D2A7B00-68DB-FB49-BE5D-A7137E23D806}"/>
              </a:ext>
            </a:extLst>
          </p:cNvPr>
          <p:cNvSpPr/>
          <p:nvPr/>
        </p:nvSpPr>
        <p:spPr>
          <a:xfrm flipH="1">
            <a:off x="5567746" y="1475989"/>
            <a:ext cx="1472139" cy="3884628"/>
          </a:xfrm>
          <a:prstGeom prst="arc">
            <a:avLst>
              <a:gd name="adj1" fmla="val 16380126"/>
              <a:gd name="adj2" fmla="val 0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9D843E-03FC-A7FB-B286-D08667EF15DF}"/>
              </a:ext>
            </a:extLst>
          </p:cNvPr>
          <p:cNvCxnSpPr>
            <a:cxnSpLocks/>
          </p:cNvCxnSpPr>
          <p:nvPr/>
        </p:nvCxnSpPr>
        <p:spPr>
          <a:xfrm>
            <a:off x="6341397" y="2657549"/>
            <a:ext cx="320040" cy="0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>
            <a:extLst>
              <a:ext uri="{FF2B5EF4-FFF2-40B4-BE49-F238E27FC236}">
                <a16:creationId xmlns:a16="http://schemas.microsoft.com/office/drawing/2014/main" id="{247EFA87-67EB-BE2A-9B31-A4258C694AF1}"/>
              </a:ext>
            </a:extLst>
          </p:cNvPr>
          <p:cNvSpPr/>
          <p:nvPr/>
        </p:nvSpPr>
        <p:spPr>
          <a:xfrm rot="5400000">
            <a:off x="6480091" y="2347698"/>
            <a:ext cx="324998" cy="294704"/>
          </a:xfrm>
          <a:prstGeom prst="arc">
            <a:avLst>
              <a:gd name="adj1" fmla="val 12001883"/>
              <a:gd name="adj2" fmla="val 0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B3F20B-92B2-4F45-9217-45D9D4088F2B}"/>
              </a:ext>
            </a:extLst>
          </p:cNvPr>
          <p:cNvCxnSpPr>
            <a:cxnSpLocks/>
          </p:cNvCxnSpPr>
          <p:nvPr/>
        </p:nvCxnSpPr>
        <p:spPr>
          <a:xfrm flipH="1" flipV="1">
            <a:off x="6123536" y="1980429"/>
            <a:ext cx="585040" cy="368972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>
            <a:extLst>
              <a:ext uri="{FF2B5EF4-FFF2-40B4-BE49-F238E27FC236}">
                <a16:creationId xmlns:a16="http://schemas.microsoft.com/office/drawing/2014/main" id="{92A74E46-58B8-6A75-9370-E5071ED56C95}"/>
              </a:ext>
            </a:extLst>
          </p:cNvPr>
          <p:cNvSpPr/>
          <p:nvPr/>
        </p:nvSpPr>
        <p:spPr>
          <a:xfrm flipH="1">
            <a:off x="6145147" y="1684622"/>
            <a:ext cx="585154" cy="649995"/>
          </a:xfrm>
          <a:prstGeom prst="arc">
            <a:avLst>
              <a:gd name="adj1" fmla="val 17818814"/>
              <a:gd name="adj2" fmla="val 106587"/>
            </a:avLst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0B46B9-678C-6EF7-6121-458C38F9E25C}"/>
              </a:ext>
            </a:extLst>
          </p:cNvPr>
          <p:cNvSpPr/>
          <p:nvPr/>
        </p:nvSpPr>
        <p:spPr>
          <a:xfrm>
            <a:off x="6090374" y="2169134"/>
            <a:ext cx="80683" cy="80683"/>
          </a:xfrm>
          <a:prstGeom prst="ellipse">
            <a:avLst/>
          </a:prstGeom>
          <a:solidFill>
            <a:srgbClr val="2E318D"/>
          </a:solidFill>
          <a:ln w="92075">
            <a:solidFill>
              <a:srgbClr val="2E31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999CE3-E822-12E8-E865-8DD7B06FF217}"/>
              </a:ext>
            </a:extLst>
          </p:cNvPr>
          <p:cNvCxnSpPr>
            <a:cxnSpLocks/>
          </p:cNvCxnSpPr>
          <p:nvPr/>
        </p:nvCxnSpPr>
        <p:spPr>
          <a:xfrm>
            <a:off x="5339114" y="3572930"/>
            <a:ext cx="91440" cy="196"/>
          </a:xfrm>
          <a:prstGeom prst="line">
            <a:avLst/>
          </a:prstGeom>
          <a:ln w="92075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>
            <a:extLst>
              <a:ext uri="{FF2B5EF4-FFF2-40B4-BE49-F238E27FC236}">
                <a16:creationId xmlns:a16="http://schemas.microsoft.com/office/drawing/2014/main" id="{90208772-44E5-9711-07FB-54A2FDA51CDB}"/>
              </a:ext>
            </a:extLst>
          </p:cNvPr>
          <p:cNvSpPr/>
          <p:nvPr/>
        </p:nvSpPr>
        <p:spPr>
          <a:xfrm rot="16200000">
            <a:off x="4588985" y="2600898"/>
            <a:ext cx="433956" cy="443288"/>
          </a:xfrm>
          <a:prstGeom prst="arc">
            <a:avLst>
              <a:gd name="adj1" fmla="val 16200000"/>
              <a:gd name="adj2" fmla="val 5376687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4E4880D-6C0F-DABC-D5E1-26D55705FCFC}"/>
              </a:ext>
            </a:extLst>
          </p:cNvPr>
          <p:cNvCxnSpPr>
            <a:cxnSpLocks/>
          </p:cNvCxnSpPr>
          <p:nvPr/>
        </p:nvCxnSpPr>
        <p:spPr>
          <a:xfrm>
            <a:off x="4584319" y="2817876"/>
            <a:ext cx="0" cy="146985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570168-7905-6CBD-10F8-7F619BAF3CDD}"/>
              </a:ext>
            </a:extLst>
          </p:cNvPr>
          <p:cNvCxnSpPr>
            <a:cxnSpLocks/>
          </p:cNvCxnSpPr>
          <p:nvPr/>
        </p:nvCxnSpPr>
        <p:spPr>
          <a:xfrm>
            <a:off x="5027602" y="2819032"/>
            <a:ext cx="6" cy="148488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DDF4BE-0A62-C1D3-F607-063D6600532B}"/>
              </a:ext>
            </a:extLst>
          </p:cNvPr>
          <p:cNvCxnSpPr>
            <a:cxnSpLocks/>
            <a:endCxn id="25" idx="0"/>
          </p:cNvCxnSpPr>
          <p:nvPr/>
        </p:nvCxnSpPr>
        <p:spPr>
          <a:xfrm flipV="1">
            <a:off x="5139991" y="2012924"/>
            <a:ext cx="292593" cy="951937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472AC9D4-917E-F7FA-4B31-44FF357CB0ED}"/>
              </a:ext>
            </a:extLst>
          </p:cNvPr>
          <p:cNvSpPr/>
          <p:nvPr/>
        </p:nvSpPr>
        <p:spPr>
          <a:xfrm rot="16200000">
            <a:off x="5423531" y="1970310"/>
            <a:ext cx="137653" cy="124822"/>
          </a:xfrm>
          <a:prstGeom prst="arc">
            <a:avLst>
              <a:gd name="adj1" fmla="val 17299496"/>
              <a:gd name="adj2" fmla="val 0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6A239F1-7AF7-A6B9-194D-1D1179A1CCA6}"/>
              </a:ext>
            </a:extLst>
          </p:cNvPr>
          <p:cNvCxnSpPr>
            <a:cxnSpLocks/>
          </p:cNvCxnSpPr>
          <p:nvPr/>
        </p:nvCxnSpPr>
        <p:spPr>
          <a:xfrm flipH="1" flipV="1">
            <a:off x="4355676" y="2549048"/>
            <a:ext cx="118070" cy="415813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>
            <a:extLst>
              <a:ext uri="{FF2B5EF4-FFF2-40B4-BE49-F238E27FC236}">
                <a16:creationId xmlns:a16="http://schemas.microsoft.com/office/drawing/2014/main" id="{F69B0108-24F8-96F9-C322-35E96E2212F0}"/>
              </a:ext>
            </a:extLst>
          </p:cNvPr>
          <p:cNvSpPr/>
          <p:nvPr/>
        </p:nvSpPr>
        <p:spPr>
          <a:xfrm rot="16200000">
            <a:off x="4359239" y="2221832"/>
            <a:ext cx="433956" cy="445494"/>
          </a:xfrm>
          <a:prstGeom prst="arc">
            <a:avLst>
              <a:gd name="adj1" fmla="val 18298626"/>
              <a:gd name="adj2" fmla="val 21120416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9827BD83-F279-42D1-C595-1D57B7BDDC87}"/>
              </a:ext>
            </a:extLst>
          </p:cNvPr>
          <p:cNvSpPr/>
          <p:nvPr/>
        </p:nvSpPr>
        <p:spPr>
          <a:xfrm rot="5400000">
            <a:off x="4973649" y="2097400"/>
            <a:ext cx="137653" cy="124822"/>
          </a:xfrm>
          <a:prstGeom prst="arc">
            <a:avLst>
              <a:gd name="adj1" fmla="val 17000043"/>
              <a:gd name="adj2" fmla="val 0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229BBB-C885-3FDC-FE9F-8E1CEE05F81F}"/>
              </a:ext>
            </a:extLst>
          </p:cNvPr>
          <p:cNvCxnSpPr>
            <a:cxnSpLocks/>
          </p:cNvCxnSpPr>
          <p:nvPr/>
        </p:nvCxnSpPr>
        <p:spPr>
          <a:xfrm>
            <a:off x="5486454" y="1964517"/>
            <a:ext cx="135553" cy="0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>
            <a:extLst>
              <a:ext uri="{FF2B5EF4-FFF2-40B4-BE49-F238E27FC236}">
                <a16:creationId xmlns:a16="http://schemas.microsoft.com/office/drawing/2014/main" id="{5FC123D4-FBFF-5CA5-876C-3CA5EF2961F4}"/>
              </a:ext>
            </a:extLst>
          </p:cNvPr>
          <p:cNvSpPr/>
          <p:nvPr/>
        </p:nvSpPr>
        <p:spPr>
          <a:xfrm rot="5400000">
            <a:off x="5545198" y="1833280"/>
            <a:ext cx="137653" cy="124822"/>
          </a:xfrm>
          <a:prstGeom prst="arc">
            <a:avLst>
              <a:gd name="adj1" fmla="val 12462461"/>
              <a:gd name="adj2" fmla="val 0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5D0CD68-9C25-3EBF-4B87-DF42404F5FC1}"/>
              </a:ext>
            </a:extLst>
          </p:cNvPr>
          <p:cNvCxnSpPr>
            <a:cxnSpLocks/>
            <a:stCxn id="30" idx="0"/>
            <a:endCxn id="32" idx="2"/>
          </p:cNvCxnSpPr>
          <p:nvPr/>
        </p:nvCxnSpPr>
        <p:spPr>
          <a:xfrm flipH="1" flipV="1">
            <a:off x="5404369" y="1681733"/>
            <a:ext cx="240934" cy="154400"/>
          </a:xfrm>
          <a:prstGeom prst="line">
            <a:avLst/>
          </a:prstGeom>
          <a:ln w="57150" cap="rnd">
            <a:solidFill>
              <a:srgbClr val="2E318D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>
            <a:extLst>
              <a:ext uri="{FF2B5EF4-FFF2-40B4-BE49-F238E27FC236}">
                <a16:creationId xmlns:a16="http://schemas.microsoft.com/office/drawing/2014/main" id="{9739DA19-FF3B-995B-E71A-4CF1AB703E67}"/>
              </a:ext>
            </a:extLst>
          </p:cNvPr>
          <p:cNvSpPr/>
          <p:nvPr/>
        </p:nvSpPr>
        <p:spPr>
          <a:xfrm>
            <a:off x="5103493" y="1467457"/>
            <a:ext cx="302666" cy="371586"/>
          </a:xfrm>
          <a:prstGeom prst="arc">
            <a:avLst>
              <a:gd name="adj1" fmla="val 16126839"/>
              <a:gd name="adj2" fmla="val 647026"/>
            </a:avLst>
          </a:prstGeom>
          <a:ln w="57150" cap="rnd">
            <a:solidFill>
              <a:srgbClr val="2E318D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8A71E0A-467D-80C3-7681-035086760C14}"/>
              </a:ext>
            </a:extLst>
          </p:cNvPr>
          <p:cNvSpPr/>
          <p:nvPr/>
        </p:nvSpPr>
        <p:spPr>
          <a:xfrm>
            <a:off x="5356501" y="1757026"/>
            <a:ext cx="34173" cy="34173"/>
          </a:xfrm>
          <a:prstGeom prst="ellipse">
            <a:avLst/>
          </a:prstGeom>
          <a:solidFill>
            <a:srgbClr val="2E318D"/>
          </a:solidFill>
          <a:ln w="57150" cap="rnd">
            <a:solidFill>
              <a:srgbClr val="2E31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8F42B96-2217-2C8A-66E2-C7877A8F7356}"/>
              </a:ext>
            </a:extLst>
          </p:cNvPr>
          <p:cNvCxnSpPr>
            <a:cxnSpLocks/>
          </p:cNvCxnSpPr>
          <p:nvPr/>
        </p:nvCxnSpPr>
        <p:spPr>
          <a:xfrm>
            <a:off x="4572428" y="2227601"/>
            <a:ext cx="455174" cy="8895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>
            <a:extLst>
              <a:ext uri="{FF2B5EF4-FFF2-40B4-BE49-F238E27FC236}">
                <a16:creationId xmlns:a16="http://schemas.microsoft.com/office/drawing/2014/main" id="{7101758A-BA77-09F3-4C91-612F1D5E52A4}"/>
              </a:ext>
            </a:extLst>
          </p:cNvPr>
          <p:cNvSpPr/>
          <p:nvPr/>
        </p:nvSpPr>
        <p:spPr>
          <a:xfrm rot="212923">
            <a:off x="4908338" y="1516306"/>
            <a:ext cx="302666" cy="371586"/>
          </a:xfrm>
          <a:prstGeom prst="arc">
            <a:avLst>
              <a:gd name="adj1" fmla="val 16126839"/>
              <a:gd name="adj2" fmla="val 656345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04DF480-8E40-800B-AA6C-46C6A1A0086C}"/>
              </a:ext>
            </a:extLst>
          </p:cNvPr>
          <p:cNvCxnSpPr>
            <a:cxnSpLocks/>
            <a:stCxn id="28" idx="0"/>
            <a:endCxn id="35" idx="2"/>
          </p:cNvCxnSpPr>
          <p:nvPr/>
        </p:nvCxnSpPr>
        <p:spPr>
          <a:xfrm flipV="1">
            <a:off x="5103494" y="1740190"/>
            <a:ext cx="103594" cy="434084"/>
          </a:xfrm>
          <a:prstGeom prst="line">
            <a:avLst/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>
            <a:extLst>
              <a:ext uri="{FF2B5EF4-FFF2-40B4-BE49-F238E27FC236}">
                <a16:creationId xmlns:a16="http://schemas.microsoft.com/office/drawing/2014/main" id="{404C9FED-49E0-76A6-FB76-7C83DF43292C}"/>
              </a:ext>
            </a:extLst>
          </p:cNvPr>
          <p:cNvSpPr/>
          <p:nvPr/>
        </p:nvSpPr>
        <p:spPr>
          <a:xfrm rot="10473521">
            <a:off x="4190351" y="2175983"/>
            <a:ext cx="302666" cy="371586"/>
          </a:xfrm>
          <a:prstGeom prst="arc">
            <a:avLst>
              <a:gd name="adj1" fmla="val 16442549"/>
              <a:gd name="adj2" fmla="val 647026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4E190B99-02C9-8E38-0807-E5972E951B7C}"/>
              </a:ext>
            </a:extLst>
          </p:cNvPr>
          <p:cNvSpPr/>
          <p:nvPr/>
        </p:nvSpPr>
        <p:spPr>
          <a:xfrm rot="7244647">
            <a:off x="4160786" y="2186596"/>
            <a:ext cx="252146" cy="200026"/>
          </a:xfrm>
          <a:prstGeom prst="arc">
            <a:avLst>
              <a:gd name="adj1" fmla="val 17306787"/>
              <a:gd name="adj2" fmla="val 1569521"/>
            </a:avLst>
          </a:prstGeom>
          <a:ln w="57150" cap="rnd">
            <a:solidFill>
              <a:srgbClr val="2E31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43C8F6-7BE7-9FE8-4D63-EF527D65F9FC}"/>
              </a:ext>
            </a:extLst>
          </p:cNvPr>
          <p:cNvCxnSpPr>
            <a:cxnSpLocks/>
            <a:endCxn id="38" idx="0"/>
          </p:cNvCxnSpPr>
          <p:nvPr/>
        </p:nvCxnSpPr>
        <p:spPr>
          <a:xfrm flipH="1">
            <a:off x="4353470" y="2328506"/>
            <a:ext cx="33450" cy="35247"/>
          </a:xfrm>
          <a:prstGeom prst="line">
            <a:avLst/>
          </a:prstGeom>
          <a:ln w="57150" cap="rnd">
            <a:solidFill>
              <a:srgbClr val="2E318D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4ECADBD-5C77-EF10-6258-995DB42AA553}"/>
              </a:ext>
            </a:extLst>
          </p:cNvPr>
          <p:cNvGrpSpPr/>
          <p:nvPr/>
        </p:nvGrpSpPr>
        <p:grpSpPr>
          <a:xfrm>
            <a:off x="6590374" y="3161879"/>
            <a:ext cx="1979298" cy="2206130"/>
            <a:chOff x="4849404" y="1121307"/>
            <a:chExt cx="3125202" cy="3483357"/>
          </a:xfrm>
        </p:grpSpPr>
        <p:sp>
          <p:nvSpPr>
            <p:cNvPr id="58" name="Arc 57">
              <a:extLst>
                <a:ext uri="{FF2B5EF4-FFF2-40B4-BE49-F238E27FC236}">
                  <a16:creationId xmlns:a16="http://schemas.microsoft.com/office/drawing/2014/main" id="{275DC4BA-40E0-249D-64DE-3BBB597AA4FD}"/>
                </a:ext>
              </a:extLst>
            </p:cNvPr>
            <p:cNvSpPr/>
            <p:nvPr/>
          </p:nvSpPr>
          <p:spPr>
            <a:xfrm rot="16200000">
              <a:off x="5703342" y="3665066"/>
              <a:ext cx="929602" cy="949593"/>
            </a:xfrm>
            <a:prstGeom prst="arc">
              <a:avLst>
                <a:gd name="adj1" fmla="val 16200000"/>
                <a:gd name="adj2" fmla="val 5376687"/>
              </a:avLst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478E555-4758-63FA-D50B-9D264130A0E5}"/>
                </a:ext>
              </a:extLst>
            </p:cNvPr>
            <p:cNvCxnSpPr>
              <a:cxnSpLocks/>
            </p:cNvCxnSpPr>
            <p:nvPr/>
          </p:nvCxnSpPr>
          <p:spPr>
            <a:xfrm>
              <a:off x="5693346" y="4129867"/>
              <a:ext cx="0" cy="314865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F6C9C06-5FE0-7AB7-4113-F1F886E4C0CA}"/>
                </a:ext>
              </a:extLst>
            </p:cNvPr>
            <p:cNvCxnSpPr>
              <a:cxnSpLocks/>
            </p:cNvCxnSpPr>
            <p:nvPr/>
          </p:nvCxnSpPr>
          <p:spPr>
            <a:xfrm>
              <a:off x="6642927" y="4132344"/>
              <a:ext cx="12" cy="318085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B12A03E-78CB-99E7-D77D-8221E1DA7D33}"/>
                </a:ext>
              </a:extLst>
            </p:cNvPr>
            <p:cNvCxnSpPr>
              <a:cxnSpLocks/>
              <a:endCxn id="74" idx="2"/>
            </p:cNvCxnSpPr>
            <p:nvPr/>
          </p:nvCxnSpPr>
          <p:spPr>
            <a:xfrm flipV="1">
              <a:off x="6883683" y="3693612"/>
              <a:ext cx="242781" cy="751120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Arc 61">
              <a:extLst>
                <a:ext uri="{FF2B5EF4-FFF2-40B4-BE49-F238E27FC236}">
                  <a16:creationId xmlns:a16="http://schemas.microsoft.com/office/drawing/2014/main" id="{134D8CEC-1D76-DFFA-86EC-1DAC139D2CE3}"/>
                </a:ext>
              </a:extLst>
            </p:cNvPr>
            <p:cNvSpPr/>
            <p:nvPr/>
          </p:nvSpPr>
          <p:spPr>
            <a:xfrm rot="16200000">
              <a:off x="7491071" y="2314247"/>
              <a:ext cx="294874" cy="267388"/>
            </a:xfrm>
            <a:prstGeom prst="arc">
              <a:avLst>
                <a:gd name="adj1" fmla="val 17299496"/>
                <a:gd name="adj2" fmla="val 0"/>
              </a:avLst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4B40D1C-1561-0DAD-76AD-C893A3F7E7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03556" y="3553995"/>
              <a:ext cx="252924" cy="890737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7910640-A05A-4FC7-3FF6-D36043F102D6}"/>
                </a:ext>
              </a:extLst>
            </p:cNvPr>
            <p:cNvCxnSpPr>
              <a:cxnSpLocks/>
            </p:cNvCxnSpPr>
            <p:nvPr/>
          </p:nvCxnSpPr>
          <p:spPr>
            <a:xfrm>
              <a:off x="7625861" y="2301838"/>
              <a:ext cx="236101" cy="103694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72361DDF-8C04-C763-AA2E-8FC86C829260}"/>
                </a:ext>
              </a:extLst>
            </p:cNvPr>
            <p:cNvSpPr/>
            <p:nvPr/>
          </p:nvSpPr>
          <p:spPr>
            <a:xfrm rot="5400000">
              <a:off x="7716509" y="2147435"/>
              <a:ext cx="375857" cy="140337"/>
            </a:xfrm>
            <a:prstGeom prst="arc">
              <a:avLst>
                <a:gd name="adj1" fmla="val 12462461"/>
                <a:gd name="adj2" fmla="val 0"/>
              </a:avLst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C0B5D61-5A24-E9ED-2651-7DC09B8579B9}"/>
                </a:ext>
              </a:extLst>
            </p:cNvPr>
            <p:cNvCxnSpPr>
              <a:cxnSpLocks/>
              <a:stCxn id="65" idx="0"/>
              <a:endCxn id="67" idx="2"/>
            </p:cNvCxnSpPr>
            <p:nvPr/>
          </p:nvCxnSpPr>
          <p:spPr>
            <a:xfrm flipH="1" flipV="1">
              <a:off x="7450022" y="1580320"/>
              <a:ext cx="511604" cy="528391"/>
            </a:xfrm>
            <a:prstGeom prst="line">
              <a:avLst/>
            </a:prstGeom>
            <a:ln w="92075" cap="rnd">
              <a:solidFill>
                <a:srgbClr val="2E318D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Arc 66">
              <a:extLst>
                <a:ext uri="{FF2B5EF4-FFF2-40B4-BE49-F238E27FC236}">
                  <a16:creationId xmlns:a16="http://schemas.microsoft.com/office/drawing/2014/main" id="{573C504F-AE62-8FBB-B5A5-4B50ACDCEEEB}"/>
                </a:ext>
              </a:extLst>
            </p:cNvPr>
            <p:cNvSpPr/>
            <p:nvPr/>
          </p:nvSpPr>
          <p:spPr>
            <a:xfrm>
              <a:off x="6805497" y="1121307"/>
              <a:ext cx="648357" cy="795995"/>
            </a:xfrm>
            <a:prstGeom prst="arc">
              <a:avLst>
                <a:gd name="adj1" fmla="val 13853668"/>
                <a:gd name="adj2" fmla="val 647026"/>
              </a:avLst>
            </a:prstGeom>
            <a:ln w="92075" cap="rnd">
              <a:solidFill>
                <a:srgbClr val="2E318D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BEA9B64-6417-9E3E-0C98-4110319B536A}"/>
                </a:ext>
              </a:extLst>
            </p:cNvPr>
            <p:cNvSpPr/>
            <p:nvPr/>
          </p:nvSpPr>
          <p:spPr>
            <a:xfrm>
              <a:off x="7289610" y="1834210"/>
              <a:ext cx="73204" cy="73204"/>
            </a:xfrm>
            <a:prstGeom prst="ellipse">
              <a:avLst/>
            </a:prstGeom>
            <a:solidFill>
              <a:srgbClr val="2E318D"/>
            </a:solidFill>
            <a:ln w="92075" cap="rnd">
              <a:solidFill>
                <a:srgbClr val="2E31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Arc 68">
              <a:extLst>
                <a:ext uri="{FF2B5EF4-FFF2-40B4-BE49-F238E27FC236}">
                  <a16:creationId xmlns:a16="http://schemas.microsoft.com/office/drawing/2014/main" id="{A446AEF1-E20F-703C-93EB-7F287FAEFBC7}"/>
                </a:ext>
              </a:extLst>
            </p:cNvPr>
            <p:cNvSpPr/>
            <p:nvPr/>
          </p:nvSpPr>
          <p:spPr>
            <a:xfrm rot="212923">
              <a:off x="6387446" y="1214374"/>
              <a:ext cx="648357" cy="795995"/>
            </a:xfrm>
            <a:prstGeom prst="arc">
              <a:avLst>
                <a:gd name="adj1" fmla="val 12966770"/>
                <a:gd name="adj2" fmla="val 656345"/>
              </a:avLst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F645C34-154B-86D6-625E-9917DD046833}"/>
                </a:ext>
              </a:extLst>
            </p:cNvPr>
            <p:cNvCxnSpPr>
              <a:cxnSpLocks/>
              <a:stCxn id="73" idx="2"/>
              <a:endCxn id="69" idx="2"/>
            </p:cNvCxnSpPr>
            <p:nvPr/>
          </p:nvCxnSpPr>
          <p:spPr>
            <a:xfrm flipV="1">
              <a:off x="6860252" y="1693969"/>
              <a:ext cx="167162" cy="627598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Arc 70">
              <a:extLst>
                <a:ext uri="{FF2B5EF4-FFF2-40B4-BE49-F238E27FC236}">
                  <a16:creationId xmlns:a16="http://schemas.microsoft.com/office/drawing/2014/main" id="{513A41B7-67E1-CC25-208B-F9DE7B4D7E8E}"/>
                </a:ext>
              </a:extLst>
            </p:cNvPr>
            <p:cNvSpPr/>
            <p:nvPr/>
          </p:nvSpPr>
          <p:spPr>
            <a:xfrm rot="10473521">
              <a:off x="4849404" y="2754831"/>
              <a:ext cx="648357" cy="795995"/>
            </a:xfrm>
            <a:prstGeom prst="arc">
              <a:avLst>
                <a:gd name="adj1" fmla="val 16442549"/>
                <a:gd name="adj2" fmla="val 4135893"/>
              </a:avLst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18450B32-A414-A2DD-5DCB-13B4FD4A2FA2}"/>
                </a:ext>
              </a:extLst>
            </p:cNvPr>
            <p:cNvSpPr/>
            <p:nvPr/>
          </p:nvSpPr>
          <p:spPr>
            <a:xfrm>
              <a:off x="5027288" y="2276210"/>
              <a:ext cx="1058511" cy="1058511"/>
            </a:xfrm>
            <a:prstGeom prst="arc">
              <a:avLst>
                <a:gd name="adj1" fmla="val 10569764"/>
                <a:gd name="adj2" fmla="val 17861968"/>
              </a:avLst>
            </a:prstGeom>
            <a:ln w="92075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c 72">
              <a:extLst>
                <a:ext uri="{FF2B5EF4-FFF2-40B4-BE49-F238E27FC236}">
                  <a16:creationId xmlns:a16="http://schemas.microsoft.com/office/drawing/2014/main" id="{8673D9EC-A771-75F8-7A00-17ED66E7B4A1}"/>
                </a:ext>
              </a:extLst>
            </p:cNvPr>
            <p:cNvSpPr/>
            <p:nvPr/>
          </p:nvSpPr>
          <p:spPr>
            <a:xfrm rot="1734581">
              <a:off x="5764881" y="1877069"/>
              <a:ext cx="1112667" cy="1058511"/>
            </a:xfrm>
            <a:prstGeom prst="arc">
              <a:avLst>
                <a:gd name="adj1" fmla="val 9538681"/>
                <a:gd name="adj2" fmla="val 19329260"/>
              </a:avLst>
            </a:prstGeom>
            <a:ln w="88900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Arc 73">
              <a:extLst>
                <a:ext uri="{FF2B5EF4-FFF2-40B4-BE49-F238E27FC236}">
                  <a16:creationId xmlns:a16="http://schemas.microsoft.com/office/drawing/2014/main" id="{F795D6F5-F461-E302-04FE-35BCD9801849}"/>
                </a:ext>
              </a:extLst>
            </p:cNvPr>
            <p:cNvSpPr/>
            <p:nvPr/>
          </p:nvSpPr>
          <p:spPr>
            <a:xfrm rot="8285256">
              <a:off x="6467262" y="2651302"/>
              <a:ext cx="1058511" cy="1058511"/>
            </a:xfrm>
            <a:prstGeom prst="arc">
              <a:avLst>
                <a:gd name="adj1" fmla="val 10569764"/>
                <a:gd name="adj2" fmla="val 17861968"/>
              </a:avLst>
            </a:prstGeom>
            <a:ln w="92075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A733E95-0601-BB10-7A44-C93018AC6B9E}"/>
                </a:ext>
              </a:extLst>
            </p:cNvPr>
            <p:cNvCxnSpPr>
              <a:cxnSpLocks/>
              <a:stCxn id="74" idx="0"/>
            </p:cNvCxnSpPr>
            <p:nvPr/>
          </p:nvCxnSpPr>
          <p:spPr>
            <a:xfrm flipV="1">
              <a:off x="7365829" y="2423277"/>
              <a:ext cx="138985" cy="378176"/>
            </a:xfrm>
            <a:prstGeom prst="line">
              <a:avLst/>
            </a:prstGeom>
            <a:ln w="92075" cap="rnd">
              <a:solidFill>
                <a:srgbClr val="2E31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8A66D4DD-B3DB-F425-9C6F-D869F4EE6F5C}"/>
              </a:ext>
            </a:extLst>
          </p:cNvPr>
          <p:cNvSpPr txBox="1"/>
          <p:nvPr/>
        </p:nvSpPr>
        <p:spPr>
          <a:xfrm>
            <a:off x="111510" y="114613"/>
            <a:ext cx="5798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Herbivores</a:t>
            </a:r>
          </a:p>
        </p:txBody>
      </p:sp>
    </p:spTree>
    <p:extLst>
      <p:ext uri="{BB962C8B-B14F-4D97-AF65-F5344CB8AC3E}">
        <p14:creationId xmlns:p14="http://schemas.microsoft.com/office/powerpoint/2010/main" val="377175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8459</TotalTime>
  <Words>185</Words>
  <Application>Microsoft Macintosh PowerPoint</Application>
  <PresentationFormat>Widescreen</PresentationFormat>
  <Paragraphs>133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Gerry M.</dc:creator>
  <cp:lastModifiedBy>Swan, Gerry M.</cp:lastModifiedBy>
  <cp:revision>15</cp:revision>
  <dcterms:created xsi:type="dcterms:W3CDTF">2022-08-24T17:34:45Z</dcterms:created>
  <dcterms:modified xsi:type="dcterms:W3CDTF">2022-10-28T12:07:58Z</dcterms:modified>
</cp:coreProperties>
</file>