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/>
    <p:restoredTop sz="94704"/>
  </p:normalViewPr>
  <p:slideViewPr>
    <p:cSldViewPr snapToGrid="0">
      <p:cViewPr varScale="1">
        <p:scale>
          <a:sx n="120" d="100"/>
          <a:sy n="120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F12E5-5AF5-75F5-7E71-042CE6211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C8E89C-0A6A-05AE-907F-0035359CF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24916-8CEC-3CEF-7546-888A4EF6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0FF59-F279-7BCC-D00E-902B04AB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E65A1-09AC-C3A6-91A2-01F3AC39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2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C2ED-CC93-64A4-8C91-62FA674F9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C5DD79-D671-71E1-F996-5DC2629AA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5CC45-C6D0-5757-7D78-4C4FEC7A6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48EB7-7B4B-4E89-DE35-3697EB23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AB48A-863D-70E0-9255-447F4195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7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7D9F90-C604-7E2B-C2A9-44A10BC54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C5E49-D4A1-2034-7FE8-58785224C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750D2-1790-9F88-7248-65823F534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0BB19-042B-8F59-EC91-E03C4024C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2D334-003A-A944-C5C6-C3D9DA938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1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5AE6-C868-BEC5-2A3B-55C3D3DB4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F8DB5-8B92-8830-0573-6ADC202BF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941E9-8B0A-270D-A784-90542A331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07E64-B344-FD5A-3F76-671AEDBC4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0F6A5-B47C-6BC9-CF55-D272DB3B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8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8E0A6-5BBD-738F-5FE1-3C985E710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D47D4-F269-C2A9-8F22-9E0830E29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0D0D2-AB1A-AC63-2BCD-3113EE38C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F6459-9BB8-64B5-3ABD-5357828B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3BA10-E4AD-C43E-47BE-A3F18532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7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2488-6372-0176-4C34-9F09EC800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6BAAD-F2B2-0068-C79E-43D0A50B8A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FF6BA8-244D-5D5D-3FEF-25C46F7CC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C2D57-8B3E-1B52-FEFE-2560FF3F5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088BB-6AE9-04EE-C940-5FE5ECA0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21D72-60DE-4064-285D-D924CDFAF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93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24A4-1BF1-6E9E-5F08-E1F63080C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1EBDCC-3007-0F4B-8009-7545F8D74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197FC-3F09-C76F-FD7F-10826CF0A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787358-9BD7-F420-C473-0A42CBAB7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85F49-1F21-331A-311D-05CAE9D24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9CB51C-199C-DA43-F582-AF6A8F040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4A3FB-3465-91A2-B227-A3222BFA5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BBDCA4-CE3D-2B78-5C1C-1AAE8630F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1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C7728-F166-D038-542A-C581471E2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522CB7-B565-61E0-FD83-8436DD296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808084-3642-3219-404B-AD0E5C042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2CB31A-3671-4608-5073-CBDCB0E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7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27529E-5D9F-DD15-C13B-B00955BEF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CEC090-B245-5BB2-4432-E0CB0CFC9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9A2EE-6BA0-4478-1238-4FD417B4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0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3D1C7-585F-1FE6-0F43-01531F804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96720-68F2-C150-0DEA-E8EA84890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DBC038-15DA-2B0A-7AD7-6C9957F1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E681D-F451-D8E4-DF04-6B96EC3F4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24EF3-4574-348F-5685-11C752F06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E2024-7DBE-4443-2C76-AC8C7C174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367C7-3253-7E64-131A-89EF1FBA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E45982-4D09-4B59-54DA-9C758CDDAD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639D0-B299-813B-FF12-F5EACA89D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291D2-11DF-4B2A-3FA9-C338A087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BD4B3-1DD2-7CAE-711C-72D5CA658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2B1BD-3CBF-6359-41F9-802797D0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9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E9C378-BB75-0C3C-0BF7-D34D7E77D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FB0ACD-F410-DA93-132E-0199F81C3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34858-DE30-1E8F-8ACF-9FD36B16C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190EFA-7002-AD46-80B5-A2352A3DB5CB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8CF98-2451-59A7-B49C-E451BD7CEF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FF0F7-A17F-D138-4EEF-2BB22239B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7B4CE7-2B4F-314F-8088-17E1622A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4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yellow owl with a graduation cap&#10;&#10;AI-generated content may be incorrect.">
            <a:extLst>
              <a:ext uri="{FF2B5EF4-FFF2-40B4-BE49-F238E27FC236}">
                <a16:creationId xmlns:a16="http://schemas.microsoft.com/office/drawing/2014/main" id="{2E4B2578-EFF9-AB6F-751F-1CDE3E5EE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77" y="112888"/>
            <a:ext cx="406418" cy="4852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688F0D-6F8B-F1FD-B5A9-39BDCCE223B1}"/>
              </a:ext>
            </a:extLst>
          </p:cNvPr>
          <p:cNvSpPr txBox="1"/>
          <p:nvPr/>
        </p:nvSpPr>
        <p:spPr>
          <a:xfrm>
            <a:off x="1814093" y="1255583"/>
            <a:ext cx="178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Identify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6D1487-6390-5582-48B9-B1FF50B8603C}"/>
              </a:ext>
            </a:extLst>
          </p:cNvPr>
          <p:cNvSpPr txBox="1"/>
          <p:nvPr/>
        </p:nvSpPr>
        <p:spPr>
          <a:xfrm>
            <a:off x="3517160" y="1255583"/>
            <a:ext cx="178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Categorize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4B1CA6-4951-FABF-1B3C-9B84DE9F460F}"/>
              </a:ext>
            </a:extLst>
          </p:cNvPr>
          <p:cNvSpPr txBox="1"/>
          <p:nvPr/>
        </p:nvSpPr>
        <p:spPr>
          <a:xfrm>
            <a:off x="5220227" y="1255583"/>
            <a:ext cx="178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Summarize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A46166-340D-15BD-BFD9-E6F59443BF9D}"/>
              </a:ext>
            </a:extLst>
          </p:cNvPr>
          <p:cNvSpPr txBox="1"/>
          <p:nvPr/>
        </p:nvSpPr>
        <p:spPr>
          <a:xfrm>
            <a:off x="6923294" y="1255583"/>
            <a:ext cx="178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Contextualize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ED7E8-031F-F711-FCEE-98B41E9FE3C4}"/>
              </a:ext>
            </a:extLst>
          </p:cNvPr>
          <p:cNvSpPr txBox="1"/>
          <p:nvPr/>
        </p:nvSpPr>
        <p:spPr>
          <a:xfrm>
            <a:off x="8626361" y="1255583"/>
            <a:ext cx="178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Corroborate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AAC7BC-3BC6-344C-E9AD-77FC3A37887D}"/>
              </a:ext>
            </a:extLst>
          </p:cNvPr>
          <p:cNvSpPr txBox="1"/>
          <p:nvPr/>
        </p:nvSpPr>
        <p:spPr>
          <a:xfrm>
            <a:off x="10329428" y="1255583"/>
            <a:ext cx="178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Synthesize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279A77-585F-74DB-3030-30E20008239A}"/>
              </a:ext>
            </a:extLst>
          </p:cNvPr>
          <p:cNvSpPr txBox="1"/>
          <p:nvPr/>
        </p:nvSpPr>
        <p:spPr>
          <a:xfrm>
            <a:off x="104957" y="2354291"/>
            <a:ext cx="1913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Difficulty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F08FDD-FB46-7D7F-2A9C-6894F5C264B2}"/>
              </a:ext>
            </a:extLst>
          </p:cNvPr>
          <p:cNvSpPr txBox="1"/>
          <p:nvPr/>
        </p:nvSpPr>
        <p:spPr>
          <a:xfrm>
            <a:off x="104957" y="3934171"/>
            <a:ext cx="1913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Fuzziness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A680B2-50F9-3F54-8D8A-520767643119}"/>
              </a:ext>
            </a:extLst>
          </p:cNvPr>
          <p:cNvSpPr txBox="1"/>
          <p:nvPr/>
        </p:nvSpPr>
        <p:spPr>
          <a:xfrm>
            <a:off x="99877" y="5514051"/>
            <a:ext cx="1913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Prevalence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8A8DDF-DA89-19B8-06EB-FBA061D2ACD7}"/>
              </a:ext>
            </a:extLst>
          </p:cNvPr>
          <p:cNvSpPr txBox="1"/>
          <p:nvPr/>
        </p:nvSpPr>
        <p:spPr>
          <a:xfrm>
            <a:off x="540851" y="112888"/>
            <a:ext cx="6124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ction Force Normal" pitchFamily="2" charset="0"/>
              </a:rPr>
              <a:t>Inquiry Academy Rate-o-meter™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5D83E57-1C56-0E3A-1357-4A2C7D1B1908}"/>
              </a:ext>
            </a:extLst>
          </p:cNvPr>
          <p:cNvGrpSpPr/>
          <p:nvPr/>
        </p:nvGrpSpPr>
        <p:grpSpPr>
          <a:xfrm>
            <a:off x="2178898" y="2037488"/>
            <a:ext cx="1021330" cy="1021330"/>
            <a:chOff x="4044769" y="2573208"/>
            <a:chExt cx="1021330" cy="102133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712E304-1400-7987-D51C-4BB4C7E92D7D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D9EC0016-5798-7B25-C61B-43AFC89C6B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20" name="Oval 19">
            <a:extLst>
              <a:ext uri="{FF2B5EF4-FFF2-40B4-BE49-F238E27FC236}">
                <a16:creationId xmlns:a16="http://schemas.microsoft.com/office/drawing/2014/main" id="{18EC3E8D-A0B8-CD26-A472-5388623A396B}"/>
              </a:ext>
            </a:extLst>
          </p:cNvPr>
          <p:cNvSpPr/>
          <p:nvPr/>
        </p:nvSpPr>
        <p:spPr>
          <a:xfrm>
            <a:off x="2178898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Easy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1C1EA1F-1404-9302-2ECD-73C5147E83F6}"/>
              </a:ext>
            </a:extLst>
          </p:cNvPr>
          <p:cNvSpPr/>
          <p:nvPr/>
        </p:nvSpPr>
        <p:spPr>
          <a:xfrm>
            <a:off x="2178898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7E4140A-0628-906F-A0D0-555A63CAC7DA}"/>
              </a:ext>
            </a:extLst>
          </p:cNvPr>
          <p:cNvSpPr/>
          <p:nvPr/>
        </p:nvSpPr>
        <p:spPr>
          <a:xfrm>
            <a:off x="2178898" y="2037488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C9501FF-9865-D082-844B-2541F94A6377}"/>
              </a:ext>
            </a:extLst>
          </p:cNvPr>
          <p:cNvGrpSpPr/>
          <p:nvPr/>
        </p:nvGrpSpPr>
        <p:grpSpPr>
          <a:xfrm>
            <a:off x="3826466" y="2037488"/>
            <a:ext cx="1021330" cy="1021330"/>
            <a:chOff x="4044769" y="2573208"/>
            <a:chExt cx="1021330" cy="102133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48B92D1-D214-EFD7-CD84-F3B103645311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31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939E8BA8-B06C-BF70-BEDB-6309D6203C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89B4F550-B712-6587-A2A7-33EAD3055AA6}"/>
              </a:ext>
            </a:extLst>
          </p:cNvPr>
          <p:cNvSpPr/>
          <p:nvPr/>
        </p:nvSpPr>
        <p:spPr>
          <a:xfrm>
            <a:off x="3826466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Easy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78C2B33-267E-C7C6-A7D9-7F48A43993B9}"/>
              </a:ext>
            </a:extLst>
          </p:cNvPr>
          <p:cNvSpPr/>
          <p:nvPr/>
        </p:nvSpPr>
        <p:spPr>
          <a:xfrm>
            <a:off x="3826466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46413B6-81D5-8A00-E5E0-64B5B7A11802}"/>
              </a:ext>
            </a:extLst>
          </p:cNvPr>
          <p:cNvSpPr/>
          <p:nvPr/>
        </p:nvSpPr>
        <p:spPr>
          <a:xfrm>
            <a:off x="3826466" y="2037488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9BEF942-7B38-3AD7-44A1-A5C8FAB4B3B8}"/>
              </a:ext>
            </a:extLst>
          </p:cNvPr>
          <p:cNvGrpSpPr/>
          <p:nvPr/>
        </p:nvGrpSpPr>
        <p:grpSpPr>
          <a:xfrm>
            <a:off x="5585335" y="2037488"/>
            <a:ext cx="1021330" cy="1021330"/>
            <a:chOff x="4044769" y="2573208"/>
            <a:chExt cx="1021330" cy="102133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78BBFF1-592B-B771-49CA-0DC0F86C72F3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Picture 37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045DCB91-3FF8-6C94-26D9-0F33225367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39" name="Oval 38">
            <a:extLst>
              <a:ext uri="{FF2B5EF4-FFF2-40B4-BE49-F238E27FC236}">
                <a16:creationId xmlns:a16="http://schemas.microsoft.com/office/drawing/2014/main" id="{F2BFC2E3-8DE3-59F7-A1A9-3C41EC241F92}"/>
              </a:ext>
            </a:extLst>
          </p:cNvPr>
          <p:cNvSpPr/>
          <p:nvPr/>
        </p:nvSpPr>
        <p:spPr>
          <a:xfrm>
            <a:off x="5585335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Easy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D6393CD-63D8-2AC0-3E38-9E7D8D6977C4}"/>
              </a:ext>
            </a:extLst>
          </p:cNvPr>
          <p:cNvSpPr/>
          <p:nvPr/>
        </p:nvSpPr>
        <p:spPr>
          <a:xfrm>
            <a:off x="5585335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2F4746E-94B8-F3C5-CC4B-145E7979B879}"/>
              </a:ext>
            </a:extLst>
          </p:cNvPr>
          <p:cNvSpPr/>
          <p:nvPr/>
        </p:nvSpPr>
        <p:spPr>
          <a:xfrm>
            <a:off x="5585335" y="2037488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8A8B28B-BEE2-AE09-5F3E-655AB493F909}"/>
              </a:ext>
            </a:extLst>
          </p:cNvPr>
          <p:cNvGrpSpPr/>
          <p:nvPr/>
        </p:nvGrpSpPr>
        <p:grpSpPr>
          <a:xfrm>
            <a:off x="7344204" y="2006925"/>
            <a:ext cx="1021330" cy="1021330"/>
            <a:chOff x="4044769" y="2573208"/>
            <a:chExt cx="1021330" cy="102133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E7FBABE-F005-C7CD-FE18-1C235916E2B9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Picture 43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8DF2F655-76CB-1B87-F4C7-91C09BBB2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45" name="Oval 44">
            <a:extLst>
              <a:ext uri="{FF2B5EF4-FFF2-40B4-BE49-F238E27FC236}">
                <a16:creationId xmlns:a16="http://schemas.microsoft.com/office/drawing/2014/main" id="{931B2A37-AA96-8EAB-1181-AA7FD5037F57}"/>
              </a:ext>
            </a:extLst>
          </p:cNvPr>
          <p:cNvSpPr/>
          <p:nvPr/>
        </p:nvSpPr>
        <p:spPr>
          <a:xfrm>
            <a:off x="7344204" y="2006925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Easy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0C38D59-1EEC-565A-6C6C-EAB7987E5BF8}"/>
              </a:ext>
            </a:extLst>
          </p:cNvPr>
          <p:cNvSpPr/>
          <p:nvPr/>
        </p:nvSpPr>
        <p:spPr>
          <a:xfrm>
            <a:off x="7344204" y="2006925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2F425F7-1558-A2A5-32BD-4C0705CE64A3}"/>
              </a:ext>
            </a:extLst>
          </p:cNvPr>
          <p:cNvSpPr/>
          <p:nvPr/>
        </p:nvSpPr>
        <p:spPr>
          <a:xfrm>
            <a:off x="7344204" y="2006925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92EB904-196A-871B-FD23-97C5F8FCE0CB}"/>
              </a:ext>
            </a:extLst>
          </p:cNvPr>
          <p:cNvGrpSpPr/>
          <p:nvPr/>
        </p:nvGrpSpPr>
        <p:grpSpPr>
          <a:xfrm>
            <a:off x="8991772" y="2037488"/>
            <a:ext cx="1021330" cy="1021330"/>
            <a:chOff x="4044769" y="2573208"/>
            <a:chExt cx="1021330" cy="102133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F0726ACE-1E12-0231-19D0-FA9D24D8E6C6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0" name="Picture 49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3F67EB3E-713A-8449-E744-B45F7B6354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51" name="Oval 50">
            <a:extLst>
              <a:ext uri="{FF2B5EF4-FFF2-40B4-BE49-F238E27FC236}">
                <a16:creationId xmlns:a16="http://schemas.microsoft.com/office/drawing/2014/main" id="{7EE64621-BB50-9985-4A29-388684B948A6}"/>
              </a:ext>
            </a:extLst>
          </p:cNvPr>
          <p:cNvSpPr/>
          <p:nvPr/>
        </p:nvSpPr>
        <p:spPr>
          <a:xfrm>
            <a:off x="8991772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Easy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9D5B4C3-0CF9-995E-DB68-ACE3A8C9E158}"/>
              </a:ext>
            </a:extLst>
          </p:cNvPr>
          <p:cNvSpPr/>
          <p:nvPr/>
        </p:nvSpPr>
        <p:spPr>
          <a:xfrm>
            <a:off x="8991772" y="2037488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A6F4C3E-5D2A-CFF4-B002-F3CA8D2891BA}"/>
              </a:ext>
            </a:extLst>
          </p:cNvPr>
          <p:cNvSpPr/>
          <p:nvPr/>
        </p:nvSpPr>
        <p:spPr>
          <a:xfrm>
            <a:off x="8991772" y="2037488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3938E448-7C9F-BD01-7DC6-6A45B246354B}"/>
              </a:ext>
            </a:extLst>
          </p:cNvPr>
          <p:cNvGrpSpPr/>
          <p:nvPr/>
        </p:nvGrpSpPr>
        <p:grpSpPr>
          <a:xfrm>
            <a:off x="10639340" y="2006925"/>
            <a:ext cx="1021330" cy="1021330"/>
            <a:chOff x="4044769" y="2573208"/>
            <a:chExt cx="1021330" cy="1021330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7C03725-DB47-AF3D-0FEF-6251E64398DE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6" name="Picture 55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5125811C-91AD-112C-91D5-6DF26B63EF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DF2C41C7-87D7-E4B6-8C00-B0B582E411F5}"/>
              </a:ext>
            </a:extLst>
          </p:cNvPr>
          <p:cNvSpPr/>
          <p:nvPr/>
        </p:nvSpPr>
        <p:spPr>
          <a:xfrm>
            <a:off x="10639340" y="2006925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Easy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391DE-4272-B7D5-244B-38BC2F2DFFE9}"/>
              </a:ext>
            </a:extLst>
          </p:cNvPr>
          <p:cNvSpPr/>
          <p:nvPr/>
        </p:nvSpPr>
        <p:spPr>
          <a:xfrm>
            <a:off x="10639340" y="2006925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8040C33-290F-66A8-4B9C-AD87DD87D380}"/>
              </a:ext>
            </a:extLst>
          </p:cNvPr>
          <p:cNvSpPr/>
          <p:nvPr/>
        </p:nvSpPr>
        <p:spPr>
          <a:xfrm>
            <a:off x="10639340" y="2006925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52D7E806-BD19-00FB-758B-1067B9453632}"/>
              </a:ext>
            </a:extLst>
          </p:cNvPr>
          <p:cNvGrpSpPr/>
          <p:nvPr/>
        </p:nvGrpSpPr>
        <p:grpSpPr>
          <a:xfrm>
            <a:off x="2178898" y="3626188"/>
            <a:ext cx="1021330" cy="1021330"/>
            <a:chOff x="4044769" y="2573208"/>
            <a:chExt cx="1021330" cy="1021330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62E39BC6-C28D-56FE-A9DA-7D0403CDCD7C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2" name="Picture 61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92FC90D7-DA8D-44DB-CAD0-605533C494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63" name="Oval 62">
            <a:extLst>
              <a:ext uri="{FF2B5EF4-FFF2-40B4-BE49-F238E27FC236}">
                <a16:creationId xmlns:a16="http://schemas.microsoft.com/office/drawing/2014/main" id="{55017B6C-4D01-A98F-1B52-CED9FC0E3D83}"/>
              </a:ext>
            </a:extLst>
          </p:cNvPr>
          <p:cNvSpPr/>
          <p:nvPr/>
        </p:nvSpPr>
        <p:spPr>
          <a:xfrm>
            <a:off x="2178898" y="3626188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Clear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983249C-7629-6F2E-13DF-2B8584A23C89}"/>
              </a:ext>
            </a:extLst>
          </p:cNvPr>
          <p:cNvSpPr/>
          <p:nvPr/>
        </p:nvSpPr>
        <p:spPr>
          <a:xfrm>
            <a:off x="2178898" y="3628957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Hazy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D73D20A-5DF8-6915-2F4C-312305E065CA}"/>
              </a:ext>
            </a:extLst>
          </p:cNvPr>
          <p:cNvSpPr/>
          <p:nvPr/>
        </p:nvSpPr>
        <p:spPr>
          <a:xfrm>
            <a:off x="2178898" y="3619843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the…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996523B-F13C-A4AE-D6DC-16F741BB6BF5}"/>
              </a:ext>
            </a:extLst>
          </p:cNvPr>
          <p:cNvGrpSpPr/>
          <p:nvPr/>
        </p:nvGrpSpPr>
        <p:grpSpPr>
          <a:xfrm>
            <a:off x="3826466" y="3635302"/>
            <a:ext cx="1021330" cy="1021330"/>
            <a:chOff x="4044769" y="2573208"/>
            <a:chExt cx="1021330" cy="1021330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EBCB16C-9A60-9EFC-E964-3026D69F0DE4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8" name="Picture 67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1BCEC3D8-8DA3-2AFB-1950-9054F6AB6D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69" name="Oval 68">
            <a:extLst>
              <a:ext uri="{FF2B5EF4-FFF2-40B4-BE49-F238E27FC236}">
                <a16:creationId xmlns:a16="http://schemas.microsoft.com/office/drawing/2014/main" id="{886CBCDB-9745-8BEA-4011-3DF5481120EB}"/>
              </a:ext>
            </a:extLst>
          </p:cNvPr>
          <p:cNvSpPr/>
          <p:nvPr/>
        </p:nvSpPr>
        <p:spPr>
          <a:xfrm>
            <a:off x="3826466" y="3635302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Clear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A9EC814E-F4A9-99BB-AD75-83B82B5FFCAB}"/>
              </a:ext>
            </a:extLst>
          </p:cNvPr>
          <p:cNvSpPr/>
          <p:nvPr/>
        </p:nvSpPr>
        <p:spPr>
          <a:xfrm>
            <a:off x="3826466" y="3638071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Hazy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83FFE4E1-08CF-DAFE-9403-2E95D5582E00}"/>
              </a:ext>
            </a:extLst>
          </p:cNvPr>
          <p:cNvSpPr/>
          <p:nvPr/>
        </p:nvSpPr>
        <p:spPr>
          <a:xfrm>
            <a:off x="3826466" y="3628957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the…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92EFE91-A1A3-D4DB-22CC-0C10D0E45504}"/>
              </a:ext>
            </a:extLst>
          </p:cNvPr>
          <p:cNvGrpSpPr/>
          <p:nvPr/>
        </p:nvGrpSpPr>
        <p:grpSpPr>
          <a:xfrm>
            <a:off x="5585335" y="3644416"/>
            <a:ext cx="1021330" cy="1021330"/>
            <a:chOff x="4044769" y="2573208"/>
            <a:chExt cx="1021330" cy="1021330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4825B5C-3D65-0B2B-CFAF-080D30E85186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4" name="Picture 73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A1FE675B-90EB-D8BA-2BA0-D90B3C6D2A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75" name="Oval 74">
            <a:extLst>
              <a:ext uri="{FF2B5EF4-FFF2-40B4-BE49-F238E27FC236}">
                <a16:creationId xmlns:a16="http://schemas.microsoft.com/office/drawing/2014/main" id="{68D9CFEF-E43D-AA92-A89C-0558178D6612}"/>
              </a:ext>
            </a:extLst>
          </p:cNvPr>
          <p:cNvSpPr/>
          <p:nvPr/>
        </p:nvSpPr>
        <p:spPr>
          <a:xfrm>
            <a:off x="5585335" y="3644416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Clear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AE2C6948-3857-35D3-3223-8BE258A654D6}"/>
              </a:ext>
            </a:extLst>
          </p:cNvPr>
          <p:cNvSpPr/>
          <p:nvPr/>
        </p:nvSpPr>
        <p:spPr>
          <a:xfrm>
            <a:off x="5585335" y="3647185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Hazy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CCFB3E3B-02D9-7FFF-3C16-DEA14E224A64}"/>
              </a:ext>
            </a:extLst>
          </p:cNvPr>
          <p:cNvSpPr/>
          <p:nvPr/>
        </p:nvSpPr>
        <p:spPr>
          <a:xfrm>
            <a:off x="5585335" y="3638071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the…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D6D6FA3-DD9C-2A66-D9DB-310986988BDF}"/>
              </a:ext>
            </a:extLst>
          </p:cNvPr>
          <p:cNvGrpSpPr/>
          <p:nvPr/>
        </p:nvGrpSpPr>
        <p:grpSpPr>
          <a:xfrm>
            <a:off x="7344204" y="3644416"/>
            <a:ext cx="1021330" cy="1021330"/>
            <a:chOff x="4044769" y="2573208"/>
            <a:chExt cx="1021330" cy="1021330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806A6C2-2816-4B08-4C38-2BAD51C86D66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0" name="Picture 79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02C4B7B5-D120-8ADB-AA1E-C188CEC6B8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81" name="Oval 80">
            <a:extLst>
              <a:ext uri="{FF2B5EF4-FFF2-40B4-BE49-F238E27FC236}">
                <a16:creationId xmlns:a16="http://schemas.microsoft.com/office/drawing/2014/main" id="{0D309E28-2D7C-BC6B-CDA1-38CAC971E1EB}"/>
              </a:ext>
            </a:extLst>
          </p:cNvPr>
          <p:cNvSpPr/>
          <p:nvPr/>
        </p:nvSpPr>
        <p:spPr>
          <a:xfrm>
            <a:off x="7344204" y="3644416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Clear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045FDE86-653A-829C-31F8-05C1A2EC934F}"/>
              </a:ext>
            </a:extLst>
          </p:cNvPr>
          <p:cNvSpPr/>
          <p:nvPr/>
        </p:nvSpPr>
        <p:spPr>
          <a:xfrm>
            <a:off x="7344204" y="3647185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Hazy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A4A480CB-A9D0-6544-FD83-3ACD879FE9AF}"/>
              </a:ext>
            </a:extLst>
          </p:cNvPr>
          <p:cNvSpPr/>
          <p:nvPr/>
        </p:nvSpPr>
        <p:spPr>
          <a:xfrm>
            <a:off x="7344204" y="3638071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the…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4030A548-5E21-C5EB-1A1D-05739E8260D7}"/>
              </a:ext>
            </a:extLst>
          </p:cNvPr>
          <p:cNvGrpSpPr/>
          <p:nvPr/>
        </p:nvGrpSpPr>
        <p:grpSpPr>
          <a:xfrm>
            <a:off x="8991772" y="3653530"/>
            <a:ext cx="1021330" cy="1021330"/>
            <a:chOff x="4044769" y="2573208"/>
            <a:chExt cx="1021330" cy="1021330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E8AC67A3-DB0B-6445-9FB6-472AF8F1E772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6" name="Picture 85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275F5151-BB82-DB47-04E7-C20F8BF458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0DB6BD4E-1AC6-FF8B-A2BB-4922121D3D5A}"/>
              </a:ext>
            </a:extLst>
          </p:cNvPr>
          <p:cNvSpPr/>
          <p:nvPr/>
        </p:nvSpPr>
        <p:spPr>
          <a:xfrm>
            <a:off x="8991772" y="3653530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Clear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77C3D4D9-9436-D2DE-3B90-A483F142C23C}"/>
              </a:ext>
            </a:extLst>
          </p:cNvPr>
          <p:cNvSpPr/>
          <p:nvPr/>
        </p:nvSpPr>
        <p:spPr>
          <a:xfrm>
            <a:off x="8991772" y="3656299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Hazy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95E6D554-E17F-7DAB-4671-CB4396A1A3E9}"/>
              </a:ext>
            </a:extLst>
          </p:cNvPr>
          <p:cNvSpPr/>
          <p:nvPr/>
        </p:nvSpPr>
        <p:spPr>
          <a:xfrm>
            <a:off x="8991772" y="3647185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the…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A2E9005-EF84-CE09-3279-310121E191D3}"/>
              </a:ext>
            </a:extLst>
          </p:cNvPr>
          <p:cNvGrpSpPr/>
          <p:nvPr/>
        </p:nvGrpSpPr>
        <p:grpSpPr>
          <a:xfrm>
            <a:off x="10639340" y="3617074"/>
            <a:ext cx="1021330" cy="1021330"/>
            <a:chOff x="4044769" y="2573208"/>
            <a:chExt cx="1021330" cy="1021330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B9CD9562-B351-272A-38F7-7EE616FBC859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2" name="Picture 91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DAE78DE5-311A-CDFA-B355-F545AFBEA3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93" name="Oval 92">
            <a:extLst>
              <a:ext uri="{FF2B5EF4-FFF2-40B4-BE49-F238E27FC236}">
                <a16:creationId xmlns:a16="http://schemas.microsoft.com/office/drawing/2014/main" id="{43A393F2-5C48-D7F0-5577-0D42E48DB830}"/>
              </a:ext>
            </a:extLst>
          </p:cNvPr>
          <p:cNvSpPr/>
          <p:nvPr/>
        </p:nvSpPr>
        <p:spPr>
          <a:xfrm>
            <a:off x="10639340" y="3617074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Clear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FD148E6-F2EC-5E74-4938-CBFA3D2BD3B9}"/>
              </a:ext>
            </a:extLst>
          </p:cNvPr>
          <p:cNvSpPr/>
          <p:nvPr/>
        </p:nvSpPr>
        <p:spPr>
          <a:xfrm>
            <a:off x="10639340" y="3619843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Hazy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ED9028E6-F7D0-E95F-F378-5C0CBE4A531E}"/>
              </a:ext>
            </a:extLst>
          </p:cNvPr>
          <p:cNvSpPr/>
          <p:nvPr/>
        </p:nvSpPr>
        <p:spPr>
          <a:xfrm>
            <a:off x="10639340" y="3610729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the…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16DD0E7-8A82-6E60-5AD7-251BBF6CB21C}"/>
              </a:ext>
            </a:extLst>
          </p:cNvPr>
          <p:cNvGrpSpPr/>
          <p:nvPr/>
        </p:nvGrpSpPr>
        <p:grpSpPr>
          <a:xfrm>
            <a:off x="2178898" y="5208543"/>
            <a:ext cx="1021330" cy="1021330"/>
            <a:chOff x="4044769" y="2573208"/>
            <a:chExt cx="1021330" cy="1021330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9ABA8013-3AFA-AF9C-4722-FE0D179846BE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8" name="Picture 97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85CF0209-36D0-FF36-F6C8-BF6D77F32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99" name="Oval 98">
            <a:extLst>
              <a:ext uri="{FF2B5EF4-FFF2-40B4-BE49-F238E27FC236}">
                <a16:creationId xmlns:a16="http://schemas.microsoft.com/office/drawing/2014/main" id="{A1293158-4BC6-9CA7-8445-1C1D1D41F7E5}"/>
              </a:ext>
            </a:extLst>
          </p:cNvPr>
          <p:cNvSpPr/>
          <p:nvPr/>
        </p:nvSpPr>
        <p:spPr>
          <a:xfrm>
            <a:off x="2178898" y="5208543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LOT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57D40343-C161-B0D6-1C14-610293369D21}"/>
              </a:ext>
            </a:extLst>
          </p:cNvPr>
          <p:cNvSpPr/>
          <p:nvPr/>
        </p:nvSpPr>
        <p:spPr>
          <a:xfrm>
            <a:off x="2178898" y="5208543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Slim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DFED98E-932D-B16D-CAC8-BD8CD9AC58E1}"/>
              </a:ext>
            </a:extLst>
          </p:cNvPr>
          <p:cNvSpPr/>
          <p:nvPr/>
        </p:nvSpPr>
        <p:spPr>
          <a:xfrm>
            <a:off x="2197928" y="5199429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Dis?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E3D2469-F805-1F64-7461-C7309B0048EE}"/>
              </a:ext>
            </a:extLst>
          </p:cNvPr>
          <p:cNvGrpSpPr/>
          <p:nvPr/>
        </p:nvGrpSpPr>
        <p:grpSpPr>
          <a:xfrm>
            <a:off x="3807436" y="5199429"/>
            <a:ext cx="1021330" cy="1021330"/>
            <a:chOff x="4044769" y="2573208"/>
            <a:chExt cx="1021330" cy="1021330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11B9ADA4-7701-3038-2139-1BE2CFC7E2EB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4" name="Picture 103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0F9BD488-3E5C-0F4C-7E7C-FDC1E00BC5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105" name="Oval 104">
            <a:extLst>
              <a:ext uri="{FF2B5EF4-FFF2-40B4-BE49-F238E27FC236}">
                <a16:creationId xmlns:a16="http://schemas.microsoft.com/office/drawing/2014/main" id="{5416FE53-FD3A-367C-E3EE-A03DCDAA4F65}"/>
              </a:ext>
            </a:extLst>
          </p:cNvPr>
          <p:cNvSpPr/>
          <p:nvPr/>
        </p:nvSpPr>
        <p:spPr>
          <a:xfrm>
            <a:off x="3807436" y="5199429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LOT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50FF5F19-6A59-52B8-0FA8-DCEF1829AA43}"/>
              </a:ext>
            </a:extLst>
          </p:cNvPr>
          <p:cNvSpPr/>
          <p:nvPr/>
        </p:nvSpPr>
        <p:spPr>
          <a:xfrm>
            <a:off x="3807436" y="5199429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Slim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1E18E277-7355-8B0C-AB90-8CE5B220CA5F}"/>
              </a:ext>
            </a:extLst>
          </p:cNvPr>
          <p:cNvSpPr/>
          <p:nvPr/>
        </p:nvSpPr>
        <p:spPr>
          <a:xfrm>
            <a:off x="3826466" y="5190315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Dis?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D11EA982-268C-D1C2-B369-9B685664CD2D}"/>
              </a:ext>
            </a:extLst>
          </p:cNvPr>
          <p:cNvGrpSpPr/>
          <p:nvPr/>
        </p:nvGrpSpPr>
        <p:grpSpPr>
          <a:xfrm>
            <a:off x="5566305" y="5199429"/>
            <a:ext cx="1021330" cy="1021330"/>
            <a:chOff x="4044769" y="2573208"/>
            <a:chExt cx="1021330" cy="1021330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6A717710-2032-D7B4-941E-E825805F2B13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0" name="Picture 109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6D960426-7FD5-AAFC-EBE9-1277B9B847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111" name="Oval 110">
            <a:extLst>
              <a:ext uri="{FF2B5EF4-FFF2-40B4-BE49-F238E27FC236}">
                <a16:creationId xmlns:a16="http://schemas.microsoft.com/office/drawing/2014/main" id="{3F605E21-A471-31A9-3F42-F283BBDC8DC6}"/>
              </a:ext>
            </a:extLst>
          </p:cNvPr>
          <p:cNvSpPr/>
          <p:nvPr/>
        </p:nvSpPr>
        <p:spPr>
          <a:xfrm>
            <a:off x="5566305" y="5199429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LOT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1CF4FDCF-2105-CA27-F1AB-5856AE686BC9}"/>
              </a:ext>
            </a:extLst>
          </p:cNvPr>
          <p:cNvSpPr/>
          <p:nvPr/>
        </p:nvSpPr>
        <p:spPr>
          <a:xfrm>
            <a:off x="5566305" y="5199429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Slim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E032E54F-BC50-7D3B-51E6-07999DF78940}"/>
              </a:ext>
            </a:extLst>
          </p:cNvPr>
          <p:cNvSpPr/>
          <p:nvPr/>
        </p:nvSpPr>
        <p:spPr>
          <a:xfrm>
            <a:off x="5585335" y="5190315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Dis?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20AF2271-E96F-C7B6-921A-545D91EC87BA}"/>
              </a:ext>
            </a:extLst>
          </p:cNvPr>
          <p:cNvGrpSpPr/>
          <p:nvPr/>
        </p:nvGrpSpPr>
        <p:grpSpPr>
          <a:xfrm>
            <a:off x="7325992" y="5217657"/>
            <a:ext cx="1021330" cy="1021330"/>
            <a:chOff x="4044769" y="2573208"/>
            <a:chExt cx="1021330" cy="1021330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BB75F7C-D7E0-2003-E6AF-1F0AEAD5BC42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6" name="Picture 115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69AE7017-0C38-93C3-28FD-C499A1CEAC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117" name="Oval 116">
            <a:extLst>
              <a:ext uri="{FF2B5EF4-FFF2-40B4-BE49-F238E27FC236}">
                <a16:creationId xmlns:a16="http://schemas.microsoft.com/office/drawing/2014/main" id="{09AF95DB-17A6-25ED-1980-F5A90E478E7E}"/>
              </a:ext>
            </a:extLst>
          </p:cNvPr>
          <p:cNvSpPr/>
          <p:nvPr/>
        </p:nvSpPr>
        <p:spPr>
          <a:xfrm>
            <a:off x="7325992" y="5217657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LOT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14876A7-D125-518D-90AE-6DF72EFEA7DF}"/>
              </a:ext>
            </a:extLst>
          </p:cNvPr>
          <p:cNvSpPr/>
          <p:nvPr/>
        </p:nvSpPr>
        <p:spPr>
          <a:xfrm>
            <a:off x="7325992" y="5217657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Slim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0D30687-CBE8-EFCA-D258-1CBC058F23BB}"/>
              </a:ext>
            </a:extLst>
          </p:cNvPr>
          <p:cNvSpPr/>
          <p:nvPr/>
        </p:nvSpPr>
        <p:spPr>
          <a:xfrm>
            <a:off x="7345022" y="5208543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Dis?</a:t>
            </a: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984DF594-8F24-7CF8-70A5-7D6AB3954956}"/>
              </a:ext>
            </a:extLst>
          </p:cNvPr>
          <p:cNvGrpSpPr/>
          <p:nvPr/>
        </p:nvGrpSpPr>
        <p:grpSpPr>
          <a:xfrm>
            <a:off x="8966715" y="5208543"/>
            <a:ext cx="1021330" cy="1021330"/>
            <a:chOff x="4044769" y="2573208"/>
            <a:chExt cx="1021330" cy="1021330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9F44B2E5-D68C-2D90-3864-747A55EAAEE9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2" name="Picture 121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C3EEBE4E-0F92-A4BC-4D3B-FF4F9A5F94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6F6A4ACD-A24D-AAE6-17FA-23043243681A}"/>
              </a:ext>
            </a:extLst>
          </p:cNvPr>
          <p:cNvSpPr/>
          <p:nvPr/>
        </p:nvSpPr>
        <p:spPr>
          <a:xfrm>
            <a:off x="8966715" y="5208543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LOT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5DE3D0BE-B67E-7058-66B6-D106DF4FF133}"/>
              </a:ext>
            </a:extLst>
          </p:cNvPr>
          <p:cNvSpPr/>
          <p:nvPr/>
        </p:nvSpPr>
        <p:spPr>
          <a:xfrm>
            <a:off x="8966715" y="5208543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Slim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E853BB75-426D-627C-9426-A15C5A2E2B4D}"/>
              </a:ext>
            </a:extLst>
          </p:cNvPr>
          <p:cNvSpPr/>
          <p:nvPr/>
        </p:nvSpPr>
        <p:spPr>
          <a:xfrm>
            <a:off x="8985745" y="5199429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Dis?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5986C2A5-E465-7F95-C760-7ACD927774F5}"/>
              </a:ext>
            </a:extLst>
          </p:cNvPr>
          <p:cNvGrpSpPr/>
          <p:nvPr/>
        </p:nvGrpSpPr>
        <p:grpSpPr>
          <a:xfrm>
            <a:off x="10639340" y="5208543"/>
            <a:ext cx="1021330" cy="1021330"/>
            <a:chOff x="4044769" y="2573208"/>
            <a:chExt cx="1021330" cy="1021330"/>
          </a:xfrm>
        </p:grpSpPr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52EA0E87-7CC9-4FA0-8677-5CEC9553DAEA}"/>
                </a:ext>
              </a:extLst>
            </p:cNvPr>
            <p:cNvSpPr/>
            <p:nvPr/>
          </p:nvSpPr>
          <p:spPr>
            <a:xfrm>
              <a:off x="4044769" y="2573208"/>
              <a:ext cx="1021330" cy="1021330"/>
            </a:xfrm>
            <a:prstGeom prst="ellipse">
              <a:avLst/>
            </a:prstGeom>
            <a:ln>
              <a:solidFill>
                <a:srgbClr val="2E3092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8" name="Picture 127" descr="A blue and yellow owl with a graduation cap&#10;&#10;AI-generated content may be incorrect.">
              <a:extLst>
                <a:ext uri="{FF2B5EF4-FFF2-40B4-BE49-F238E27FC236}">
                  <a16:creationId xmlns:a16="http://schemas.microsoft.com/office/drawing/2014/main" id="{17962D11-70AA-CE48-D184-F83D831BE0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3562" y="2818951"/>
              <a:ext cx="443744" cy="529843"/>
            </a:xfrm>
            <a:prstGeom prst="rect">
              <a:avLst/>
            </a:prstGeom>
          </p:spPr>
        </p:pic>
      </p:grpSp>
      <p:sp>
        <p:nvSpPr>
          <p:cNvPr id="129" name="Oval 128">
            <a:extLst>
              <a:ext uri="{FF2B5EF4-FFF2-40B4-BE49-F238E27FC236}">
                <a16:creationId xmlns:a16="http://schemas.microsoft.com/office/drawing/2014/main" id="{7B620AB7-48D0-731D-3694-315A57224F07}"/>
              </a:ext>
            </a:extLst>
          </p:cNvPr>
          <p:cNvSpPr/>
          <p:nvPr/>
        </p:nvSpPr>
        <p:spPr>
          <a:xfrm>
            <a:off x="10639340" y="5208543"/>
            <a:ext cx="1021330" cy="102133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LOT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13343CF3-2144-138E-DFD9-93734695E8A2}"/>
              </a:ext>
            </a:extLst>
          </p:cNvPr>
          <p:cNvSpPr/>
          <p:nvPr/>
        </p:nvSpPr>
        <p:spPr>
          <a:xfrm>
            <a:off x="10639340" y="5208543"/>
            <a:ext cx="1021330" cy="102133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Slim</a:t>
            </a: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E0B69A87-E1ED-72A9-FA33-4D8B243323DB}"/>
              </a:ext>
            </a:extLst>
          </p:cNvPr>
          <p:cNvSpPr/>
          <p:nvPr/>
        </p:nvSpPr>
        <p:spPr>
          <a:xfrm>
            <a:off x="10658370" y="5199429"/>
            <a:ext cx="1021330" cy="1021330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Dis?</a:t>
            </a:r>
          </a:p>
        </p:txBody>
      </p:sp>
    </p:spTree>
    <p:extLst>
      <p:ext uri="{BB962C8B-B14F-4D97-AF65-F5344CB8AC3E}">
        <p14:creationId xmlns:p14="http://schemas.microsoft.com/office/powerpoint/2010/main" val="1359109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245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6" fill="hold">
                      <p:stCondLst>
                        <p:cond delay="0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263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4" fill="hold">
                      <p:stCondLst>
                        <p:cond delay="0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84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5" fill="hold">
                      <p:stCondLst>
                        <p:cond delay="0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99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0" fill="hold">
                      <p:stCondLst>
                        <p:cond delay="0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05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6" fill="hold">
                      <p:stCondLst>
                        <p:cond delay="0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11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2" fill="hold">
                      <p:stCondLst>
                        <p:cond delay="0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2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7" fill="hold">
                      <p:stCondLst>
                        <p:cond delay="0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44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5" fill="hold">
                      <p:stCondLst>
                        <p:cond delay="0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353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4" fill="hold">
                      <p:stCondLst>
                        <p:cond delay="0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365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6" fill="hold">
                      <p:stCondLst>
                        <p:cond delay="0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371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2" fill="hold">
                      <p:stCondLst>
                        <p:cond delay="0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386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7" fill="hold">
                      <p:stCondLst>
                        <p:cond delay="0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398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9" fill="hold">
                      <p:stCondLst>
                        <p:cond delay="0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413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4" fill="hold">
                      <p:stCondLst>
                        <p:cond delay="0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419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0" fill="hold">
                      <p:stCondLst>
                        <p:cond delay="0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425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6" fill="hold">
                      <p:stCondLst>
                        <p:cond delay="0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434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5" fill="hold">
                      <p:stCondLst>
                        <p:cond delay="0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40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1" fill="hold">
                      <p:stCondLst>
                        <p:cond delay="0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446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7" fill="hold">
                      <p:stCondLst>
                        <p:cond delay="0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461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2" fill="hold">
                      <p:stCondLst>
                        <p:cond delay="0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473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4" fill="hold">
                      <p:stCondLst>
                        <p:cond delay="0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479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0" fill="hold">
                      <p:stCondLst>
                        <p:cond delay="0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97</Words>
  <Application>Microsoft Macintosh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Action Force Normal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Swan, Gerry M.</dc:creator>
  <cp:lastModifiedBy>Swan, Gerry M.</cp:lastModifiedBy>
  <cp:revision>4</cp:revision>
  <dcterms:created xsi:type="dcterms:W3CDTF">2025-09-23T12:35:01Z</dcterms:created>
  <dcterms:modified xsi:type="dcterms:W3CDTF">2025-10-24T00:46:32Z</dcterms:modified>
</cp:coreProperties>
</file>