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05C89-CF0A-EF43-8DDA-0D43C9B70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99B76E-CAEC-3244-8781-33F1529441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0B12-0ED5-3841-B7E7-6168D6D4E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BBBF-2618-D14D-A8FA-A9106159D9A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B539C-4816-6542-BDB1-AC46C5B0A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E64D8-E32E-C743-8C39-4E9B6B34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E2F-9A0C-E94A-9C43-793911EE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7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B901A-1783-6040-B91C-05D67D845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525CDB-F51C-434C-A77A-26E2BFF86F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BEC5A-3CDC-D246-950C-83F1826F9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BBBF-2618-D14D-A8FA-A9106159D9A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2D935-9D58-834E-9A54-A18464F6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46D78-F3C4-DA4D-BCC3-1D7B6FF8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E2F-9A0C-E94A-9C43-793911EE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0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CEADAB-E9AE-F744-917C-6D2521DC25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044E5A-68C4-2B4E-AF19-46D12ECFB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210FC-272C-F647-98D7-EBCB8D3BB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BBBF-2618-D14D-A8FA-A9106159D9A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9F7A5-6862-3D47-846F-9A4616D56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7560-652D-3647-B16D-C9AE6C3B8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E2F-9A0C-E94A-9C43-793911EE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7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C1A0F-BC5A-CC48-9C51-AA0920273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88209-854B-044B-8506-0360CDDB1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8FD4C-8F0B-0E40-AA7B-0D1981308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BBBF-2618-D14D-A8FA-A9106159D9A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90EBE-7B68-E346-AA2E-830D3A52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7F0D1-D5BD-C04C-BFF8-704DD1A4A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E2F-9A0C-E94A-9C43-793911EE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7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8FDF-EAA7-464B-8842-438E3603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8FFE0-DA6F-554C-8B9D-5A3791320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E27A4-8F36-8D43-A162-73E3342CF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BBBF-2618-D14D-A8FA-A9106159D9A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67AF4-CA6E-9542-BCD4-00B59D8B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3E80A-6447-A745-A4B4-4D670A917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E2F-9A0C-E94A-9C43-793911EE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52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9C69E-0C8A-094B-A20D-CBA1B022A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6B1B9-581D-CC40-888B-E6CBB5522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90B74-0855-D44C-975C-AD3897809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18081-4FBB-B14D-95DE-3125DE674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BBBF-2618-D14D-A8FA-A9106159D9A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2FC818-7166-C24E-8F8A-C5DA632DD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25946-A95B-254D-A089-2F9061895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E2F-9A0C-E94A-9C43-793911EE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8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5C3DD-ADF0-E448-82F0-4E0471AE1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FCD50-5FFC-7B4E-A7CF-F6E42F43F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6B63ED-8A7B-8A44-8DD2-2535A0EE1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200AE8-6DDA-5842-8A25-13FF47516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33CCAE-BAEA-F04C-BB4E-915F81EBD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9766B6-1465-BE49-8852-D12FF78FC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BBBF-2618-D14D-A8FA-A9106159D9A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925F3B-664D-7746-9DE9-F552CB64C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EC23A4-A525-9749-A4D0-FE782244B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E2F-9A0C-E94A-9C43-793911EE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3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DB2D7-6D73-C443-B57C-BD106C268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8B3FB5-D509-0C47-8B3F-BEACDE824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BBBF-2618-D14D-A8FA-A9106159D9A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BAA8B1-6F75-124E-871C-FC956877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40DC40-4B64-4A42-87D5-534D86496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E2F-9A0C-E94A-9C43-793911EE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2ED0BA-3FB9-A844-8E1F-BEE1D80AA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BBBF-2618-D14D-A8FA-A9106159D9A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819760-484D-124B-9178-C893F5F8C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2EE89-91E8-0944-AE49-9106BB590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E2F-9A0C-E94A-9C43-793911EE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5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55979-8B5D-F945-B0FE-2452C5E4E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D9B33-65B1-B544-84C4-B510DDEF5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249713-B4CB-F540-8CE3-A9FA69554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732C1-A8AA-E348-85B7-13CA6AA09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BBBF-2618-D14D-A8FA-A9106159D9A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BBF65-DB9C-6743-9B7B-ECC4A737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D82457-5051-9343-9435-85064612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E2F-9A0C-E94A-9C43-793911EE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5ED72-784C-3144-952D-A85976BE8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0249E3-4158-024F-9928-2B0DD6395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151AD2-AAB9-2943-A564-BB040C8C7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8EE11-3865-F94C-9D18-11D9F0FF8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BBBF-2618-D14D-A8FA-A9106159D9A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8119A-18C4-0D40-8BAD-89042BFE5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BCD938-7094-3D4D-8725-9FE16F876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E2F-9A0C-E94A-9C43-793911EE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31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FC3D5E-4309-6444-A442-4572B59A8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62494-E635-FE40-A1A4-960D13CFD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792E7-049C-5048-8BC7-9C135C66FC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0BBBF-2618-D14D-A8FA-A9106159D9A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ED1B2-B380-3249-BA9A-4356E799CF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16D0F-B01F-4342-A5CD-72F869F48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2E2F-9A0C-E94A-9C43-793911EE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2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D35AF7-27B2-F747-9347-D5CBC6554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Compelling Question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B745AC-F33C-034E-A150-7F7BEC0E3442}"/>
              </a:ext>
            </a:extLst>
          </p:cNvPr>
          <p:cNvSpPr/>
          <p:nvPr/>
        </p:nvSpPr>
        <p:spPr>
          <a:xfrm>
            <a:off x="2658679" y="2277252"/>
            <a:ext cx="886022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Lorem ipsum dolor sit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amet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,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consectetur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adipiscing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elit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, sed do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eiusmod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tempor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incididunt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ut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labore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 et dolore magna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aliqua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.</a:t>
            </a:r>
            <a:endParaRPr lang="en-US" sz="3200" dirty="0"/>
          </a:p>
        </p:txBody>
      </p:sp>
      <p:pic>
        <p:nvPicPr>
          <p:cNvPr id="8" name="Graphic 7" descr="Right Brain with solid fill">
            <a:extLst>
              <a:ext uri="{FF2B5EF4-FFF2-40B4-BE49-F238E27FC236}">
                <a16:creationId xmlns:a16="http://schemas.microsoft.com/office/drawing/2014/main" id="{5BA305C0-93E5-D046-A3AC-0C5CD8B1F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7049" y="2013817"/>
            <a:ext cx="2096530" cy="209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78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8C07B-A566-EC4B-A00D-99EFB4A0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 Stems (your hopes and dreams)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362A6B-6DF0-B442-8E5E-6898E25539B7}"/>
              </a:ext>
            </a:extLst>
          </p:cNvPr>
          <p:cNvSpPr/>
          <p:nvPr/>
        </p:nvSpPr>
        <p:spPr>
          <a:xfrm>
            <a:off x="920578" y="2413336"/>
            <a:ext cx="43145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YES…… Ut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enim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ad minim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veniam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quis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nostrud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exercitation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ullamco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laboris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nisi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ut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aliquip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ex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ea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commodo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consequat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. Duis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aute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irure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dolor in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reprehenderit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in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voluptate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velit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esse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cillum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dolore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eu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fugiat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nulla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pariatur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Excepteur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sint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occaecat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cupidatat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non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proident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, sunt in culpa qui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officia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deserunt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mollit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anim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id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est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laborum</a:t>
            </a:r>
            <a:endParaRPr lang="en-US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9068ED-F5F1-414E-823B-80B653F5FD66}"/>
              </a:ext>
            </a:extLst>
          </p:cNvPr>
          <p:cNvSpPr/>
          <p:nvPr/>
        </p:nvSpPr>
        <p:spPr>
          <a:xfrm>
            <a:off x="6694273" y="2413336"/>
            <a:ext cx="43145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NO….. Ut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enim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ad minim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veniam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quis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nostrud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exercitation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ullamco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laboris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nisi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ut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aliquip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ex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ea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commodo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consequat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. Duis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aute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irure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dolor in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reprehenderit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in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voluptate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velit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esse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cillum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dolore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eu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fugiat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nulla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pariatur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Excepteur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sint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occaecat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cupidatat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non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proident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, sunt in culpa qui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officia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deserunt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mollit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anim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id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est</a:t>
            </a:r>
            <a:r>
              <a:rPr lang="en-US" sz="2000" dirty="0">
                <a:solidFill>
                  <a:srgbClr val="000000"/>
                </a:solidFill>
                <a:latin typeface="Open Sans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Open Sans" panose="020F0502020204030204" pitchFamily="34" charset="0"/>
              </a:rPr>
              <a:t>laborum</a:t>
            </a:r>
            <a:endParaRPr lang="en-US" sz="2000" dirty="0"/>
          </a:p>
        </p:txBody>
      </p:sp>
      <p:pic>
        <p:nvPicPr>
          <p:cNvPr id="6" name="Graphic 5" descr="Comment Like with solid fill">
            <a:extLst>
              <a:ext uri="{FF2B5EF4-FFF2-40B4-BE49-F238E27FC236}">
                <a16:creationId xmlns:a16="http://schemas.microsoft.com/office/drawing/2014/main" id="{B63FF07B-7BC7-6643-A3A9-8B40B9630E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1594812"/>
            <a:ext cx="914400" cy="914400"/>
          </a:xfrm>
          <a:prstGeom prst="rect">
            <a:avLst/>
          </a:prstGeom>
        </p:spPr>
      </p:pic>
      <p:pic>
        <p:nvPicPr>
          <p:cNvPr id="8" name="Graphic 7" descr="Comment Dislike with solid fill">
            <a:extLst>
              <a:ext uri="{FF2B5EF4-FFF2-40B4-BE49-F238E27FC236}">
                <a16:creationId xmlns:a16="http://schemas.microsoft.com/office/drawing/2014/main" id="{296F78E1-8FF8-F044-8355-FBA48D4FCE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37073" y="159481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93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E73D8-0B59-314F-B431-9A43E7572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Progression through the inquiry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E2A67388-7774-284E-ADFE-03A1C7322A22}"/>
              </a:ext>
            </a:extLst>
          </p:cNvPr>
          <p:cNvSpPr/>
          <p:nvPr/>
        </p:nvSpPr>
        <p:spPr>
          <a:xfrm>
            <a:off x="483476" y="3907330"/>
            <a:ext cx="2995449" cy="2585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Task1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47759E2-1EA7-ED45-B26F-20797B28FF25}"/>
              </a:ext>
            </a:extLst>
          </p:cNvPr>
          <p:cNvSpPr/>
          <p:nvPr/>
        </p:nvSpPr>
        <p:spPr>
          <a:xfrm>
            <a:off x="4598275" y="3008257"/>
            <a:ext cx="2995449" cy="2585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Task2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6DA4172-DDCA-2C42-9D1D-C69E574E62C8}"/>
              </a:ext>
            </a:extLst>
          </p:cNvPr>
          <p:cNvSpPr/>
          <p:nvPr/>
        </p:nvSpPr>
        <p:spPr>
          <a:xfrm>
            <a:off x="8871014" y="1896269"/>
            <a:ext cx="2995449" cy="2585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Task3</a:t>
            </a:r>
          </a:p>
        </p:txBody>
      </p:sp>
      <p:cxnSp>
        <p:nvCxnSpPr>
          <p:cNvPr id="7" name="Elbow Connector 6">
            <a:extLst>
              <a:ext uri="{FF2B5EF4-FFF2-40B4-BE49-F238E27FC236}">
                <a16:creationId xmlns:a16="http://schemas.microsoft.com/office/drawing/2014/main" id="{4D8F8055-7182-074A-A945-711191985F4C}"/>
              </a:ext>
            </a:extLst>
          </p:cNvPr>
          <p:cNvCxnSpPr>
            <a:stCxn id="3" idx="3"/>
            <a:endCxn id="4" idx="1"/>
          </p:cNvCxnSpPr>
          <p:nvPr/>
        </p:nvCxnSpPr>
        <p:spPr>
          <a:xfrm flipV="1">
            <a:off x="3478925" y="4301030"/>
            <a:ext cx="1119350" cy="899073"/>
          </a:xfrm>
          <a:prstGeom prst="bentConnector3">
            <a:avLst/>
          </a:prstGeom>
          <a:ln w="730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>
            <a:extLst>
              <a:ext uri="{FF2B5EF4-FFF2-40B4-BE49-F238E27FC236}">
                <a16:creationId xmlns:a16="http://schemas.microsoft.com/office/drawing/2014/main" id="{CCE8FB49-DE11-AC47-9DE9-9A97B7471E5C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7593724" y="3189042"/>
            <a:ext cx="1277290" cy="1111988"/>
          </a:xfrm>
          <a:prstGeom prst="bent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phic 13" descr="Clipboard Partially Checked with solid fill">
            <a:extLst>
              <a:ext uri="{FF2B5EF4-FFF2-40B4-BE49-F238E27FC236}">
                <a16:creationId xmlns:a16="http://schemas.microsoft.com/office/drawing/2014/main" id="{4A821A15-B21A-BE4B-9594-58A187AB92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6614" y="5707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96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73800-5295-9B49-AB2E-8460301B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Highlighted/Favorite Source</a:t>
            </a:r>
          </a:p>
        </p:txBody>
      </p:sp>
      <p:pic>
        <p:nvPicPr>
          <p:cNvPr id="4" name="Graphic 3" descr="Flask with solid fill">
            <a:extLst>
              <a:ext uri="{FF2B5EF4-FFF2-40B4-BE49-F238E27FC236}">
                <a16:creationId xmlns:a16="http://schemas.microsoft.com/office/drawing/2014/main" id="{81B029FA-CA0A-8349-A8E6-5AE502AB83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51307" y="365125"/>
            <a:ext cx="914400" cy="914400"/>
          </a:xfrm>
          <a:prstGeom prst="rect">
            <a:avLst/>
          </a:prstGeom>
        </p:spPr>
      </p:pic>
      <p:pic>
        <p:nvPicPr>
          <p:cNvPr id="6" name="Graphic 5" descr="Statistics with solid fill">
            <a:extLst>
              <a:ext uri="{FF2B5EF4-FFF2-40B4-BE49-F238E27FC236}">
                <a16:creationId xmlns:a16="http://schemas.microsoft.com/office/drawing/2014/main" id="{DB8E90ED-846B-A94E-9335-E3A9A67E7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53274" y="365125"/>
            <a:ext cx="914400" cy="914400"/>
          </a:xfrm>
          <a:prstGeom prst="rect">
            <a:avLst/>
          </a:prstGeom>
        </p:spPr>
      </p:pic>
      <p:pic>
        <p:nvPicPr>
          <p:cNvPr id="8" name="Graphic 7" descr="Storytelling with solid fill">
            <a:extLst>
              <a:ext uri="{FF2B5EF4-FFF2-40B4-BE49-F238E27FC236}">
                <a16:creationId xmlns:a16="http://schemas.microsoft.com/office/drawing/2014/main" id="{FF288268-5721-6E4F-BB25-BC73D00A6D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8810" y="36512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35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155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Office Theme</vt:lpstr>
      <vt:lpstr>Compelling Question</vt:lpstr>
      <vt:lpstr>Argument Stems (your hopes and dreams)</vt:lpstr>
      <vt:lpstr>Progression through the inquiry</vt:lpstr>
      <vt:lpstr>Highlighted/Favorite Source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Compelling Question</dc:title>
  <dc:creator>Swan, Gerry M.</dc:creator>
  <cp:lastModifiedBy>Swan, Gerry M.</cp:lastModifiedBy>
  <cp:revision>2</cp:revision>
  <dcterms:created xsi:type="dcterms:W3CDTF">2021-08-13T13:35:40Z</dcterms:created>
  <dcterms:modified xsi:type="dcterms:W3CDTF">2021-08-13T14:02:40Z</dcterms:modified>
</cp:coreProperties>
</file>