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5C89-CF0A-EF43-8DDA-0D43C9B70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9B76E-CAEC-3244-8781-33F152944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0B12-0ED5-3841-B7E7-6168D6D4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B539C-4816-6542-BDB1-AC46C5B0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64D8-E32E-C743-8C39-4E9B6B34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7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901A-1783-6040-B91C-05D67D84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25CDB-F51C-434C-A77A-26E2BFF86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EC5A-3CDC-D246-950C-83F1826F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2D935-9D58-834E-9A54-A18464F6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46D78-F3C4-DA4D-BCC3-1D7B6FF8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EADAB-E9AE-F744-917C-6D2521DC2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44E5A-68C4-2B4E-AF19-46D12ECF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210FC-272C-F647-98D7-EBCB8D3B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F7A5-6862-3D47-846F-9A4616D5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7560-652D-3647-B16D-C9AE6C3B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7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C1A0F-BC5A-CC48-9C51-AA092027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8209-854B-044B-8506-0360CDDB1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8FD4C-8F0B-0E40-AA7B-0D198130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90EBE-7B68-E346-AA2E-830D3A52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7F0D1-D5BD-C04C-BFF8-704DD1A4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8FDF-EAA7-464B-8842-438E3603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8FFE0-DA6F-554C-8B9D-5A3791320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E27A4-8F36-8D43-A162-73E3342C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67AF4-CA6E-9542-BCD4-00B59D8B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E80A-6447-A745-A4B4-4D670A91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C69E-0C8A-094B-A20D-CBA1B02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6B1B9-581D-CC40-888B-E6CBB5522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90B74-0855-D44C-975C-AD3897809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18081-4FBB-B14D-95DE-3125DE67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FC818-7166-C24E-8F8A-C5DA632D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25946-A95B-254D-A089-2F906189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C3DD-ADF0-E448-82F0-4E0471AE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FCD50-5FFC-7B4E-A7CF-F6E42F43F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63ED-8A7B-8A44-8DD2-2535A0EE1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00AE8-6DDA-5842-8A25-13FF47516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3CCAE-BAEA-F04C-BB4E-915F81EBD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766B6-1465-BE49-8852-D12FF78F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25F3B-664D-7746-9DE9-F552CB64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C23A4-A525-9749-A4D0-FE782244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B2D7-6D73-C443-B57C-BD106C26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B3FB5-D509-0C47-8B3F-BEACDE82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AA8B1-6F75-124E-871C-FC95687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0DC40-4B64-4A42-87D5-534D8649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ED0BA-3FB9-A844-8E1F-BEE1D80A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19760-484D-124B-9178-C893F5F8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2EE89-91E8-0944-AE49-9106BB59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5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55979-8B5D-F945-B0FE-2452C5E4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D9B33-65B1-B544-84C4-B510DDEF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49713-B4CB-F540-8CE3-A9FA69554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732C1-A8AA-E348-85B7-13CA6AA0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BBF65-DB9C-6743-9B7B-ECC4A737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82457-5051-9343-9435-85064612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ED72-784C-3144-952D-A85976BE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249E3-4158-024F-9928-2B0DD6395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51AD2-AAB9-2943-A564-BB040C8C7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8EE11-3865-F94C-9D18-11D9F0FF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8119A-18C4-0D40-8BAD-89042BFE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CD938-7094-3D4D-8725-9FE16F87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C3D5E-4309-6444-A442-4572B59A8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62494-E635-FE40-A1A4-960D13CF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92E7-049C-5048-8BC7-9C135C66F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BBBF-2618-D14D-A8FA-A9106159D9A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ED1B2-B380-3249-BA9A-4356E799C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6D0F-B01F-4342-A5CD-72F869F48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2E2F-9A0C-E94A-9C43-793911EE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D35AF7-27B2-F747-9347-D5CBC655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Compelling Question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B745AC-F33C-034E-A150-7F7BEC0E3442}"/>
              </a:ext>
            </a:extLst>
          </p:cNvPr>
          <p:cNvSpPr/>
          <p:nvPr/>
        </p:nvSpPr>
        <p:spPr>
          <a:xfrm>
            <a:off x="2658679" y="2277252"/>
            <a:ext cx="88602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Lorem ipsum dolor sit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amet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,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consectetur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adipiscing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elit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, sed do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eiusmod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tempor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incididunt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ut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labore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 et dolore magna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aliqua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.</a:t>
            </a:r>
            <a:endParaRPr lang="en-US" sz="3200" dirty="0"/>
          </a:p>
        </p:txBody>
      </p:sp>
      <p:pic>
        <p:nvPicPr>
          <p:cNvPr id="8" name="Graphic 7" descr="Right Brain with solid fill">
            <a:extLst>
              <a:ext uri="{FF2B5EF4-FFF2-40B4-BE49-F238E27FC236}">
                <a16:creationId xmlns:a16="http://schemas.microsoft.com/office/drawing/2014/main" id="{5BA305C0-93E5-D046-A3AC-0C5CD8B1F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049" y="2013817"/>
            <a:ext cx="2096530" cy="209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C07B-A566-EC4B-A00D-99EFB4A0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Stems (your hopes and dreams)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362A6B-6DF0-B442-8E5E-6898E25539B7}"/>
              </a:ext>
            </a:extLst>
          </p:cNvPr>
          <p:cNvSpPr/>
          <p:nvPr/>
        </p:nvSpPr>
        <p:spPr>
          <a:xfrm>
            <a:off x="920578" y="2413336"/>
            <a:ext cx="43145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YES…… Ut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laborum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9068ED-F5F1-414E-823B-80B653F5FD66}"/>
              </a:ext>
            </a:extLst>
          </p:cNvPr>
          <p:cNvSpPr/>
          <p:nvPr/>
        </p:nvSpPr>
        <p:spPr>
          <a:xfrm>
            <a:off x="6694273" y="2413336"/>
            <a:ext cx="43145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NO….. Ut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enim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ad minim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veniam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quis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nostrud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exercitation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ullamco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laboris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nisi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ut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aliquip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ex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consequat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. Duis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aute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irure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dolor in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reprehenderit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voluptate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esse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cillum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dolore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fugiat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nulla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pariatur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Excepteur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sint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occaecat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cupidatat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proident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, sunt in culpa qui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officia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deserunt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mollit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anim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est</a:t>
            </a:r>
            <a:r>
              <a:rPr lang="en-US" sz="2000" dirty="0">
                <a:solidFill>
                  <a:srgbClr val="000000"/>
                </a:solidFill>
                <a:latin typeface="Open Sans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panose="020F0502020204030204" pitchFamily="34" charset="0"/>
              </a:rPr>
              <a:t>laborum</a:t>
            </a:r>
            <a:endParaRPr lang="en-US" sz="2000" dirty="0"/>
          </a:p>
        </p:txBody>
      </p:sp>
      <p:pic>
        <p:nvPicPr>
          <p:cNvPr id="6" name="Graphic 5" descr="Comment Like with solid fill">
            <a:extLst>
              <a:ext uri="{FF2B5EF4-FFF2-40B4-BE49-F238E27FC236}">
                <a16:creationId xmlns:a16="http://schemas.microsoft.com/office/drawing/2014/main" id="{B63FF07B-7BC7-6643-A3A9-8B40B9630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1594812"/>
            <a:ext cx="914400" cy="914400"/>
          </a:xfrm>
          <a:prstGeom prst="rect">
            <a:avLst/>
          </a:prstGeom>
        </p:spPr>
      </p:pic>
      <p:pic>
        <p:nvPicPr>
          <p:cNvPr id="8" name="Graphic 7" descr="Comment Dislike with solid fill">
            <a:extLst>
              <a:ext uri="{FF2B5EF4-FFF2-40B4-BE49-F238E27FC236}">
                <a16:creationId xmlns:a16="http://schemas.microsoft.com/office/drawing/2014/main" id="{296F78E1-8FF8-F044-8355-FBA48D4FCE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7073" y="15948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3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73D8-0B59-314F-B431-9A43E757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Progression through the inquiry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2A67388-7774-284E-ADFE-03A1C7322A22}"/>
              </a:ext>
            </a:extLst>
          </p:cNvPr>
          <p:cNvSpPr/>
          <p:nvPr/>
        </p:nvSpPr>
        <p:spPr>
          <a:xfrm>
            <a:off x="483476" y="3907330"/>
            <a:ext cx="2995449" cy="258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Task1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47759E2-1EA7-ED45-B26F-20797B28FF25}"/>
              </a:ext>
            </a:extLst>
          </p:cNvPr>
          <p:cNvSpPr/>
          <p:nvPr/>
        </p:nvSpPr>
        <p:spPr>
          <a:xfrm>
            <a:off x="4598275" y="3008257"/>
            <a:ext cx="2995449" cy="258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Task2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6DA4172-DDCA-2C42-9D1D-C69E574E62C8}"/>
              </a:ext>
            </a:extLst>
          </p:cNvPr>
          <p:cNvSpPr/>
          <p:nvPr/>
        </p:nvSpPr>
        <p:spPr>
          <a:xfrm>
            <a:off x="8871014" y="1896269"/>
            <a:ext cx="2995449" cy="258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Task3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4D8F8055-7182-074A-A945-711191985F4C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3478925" y="4301030"/>
            <a:ext cx="1119350" cy="899073"/>
          </a:xfrm>
          <a:prstGeom prst="bentConnector3">
            <a:avLst/>
          </a:prstGeom>
          <a:ln w="730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CCE8FB49-DE11-AC47-9DE9-9A97B7471E5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7593724" y="3189042"/>
            <a:ext cx="1277290" cy="1111988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c 13" descr="Clipboard Partially Checked with solid fill">
            <a:extLst>
              <a:ext uri="{FF2B5EF4-FFF2-40B4-BE49-F238E27FC236}">
                <a16:creationId xmlns:a16="http://schemas.microsoft.com/office/drawing/2014/main" id="{4A821A15-B21A-BE4B-9594-58A187AB9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6614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6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3800-5295-9B49-AB2E-8460301B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Highlighted/Favorite Source</a:t>
            </a:r>
          </a:p>
        </p:txBody>
      </p:sp>
      <p:pic>
        <p:nvPicPr>
          <p:cNvPr id="4" name="Graphic 3" descr="Flask with solid fill">
            <a:extLst>
              <a:ext uri="{FF2B5EF4-FFF2-40B4-BE49-F238E27FC236}">
                <a16:creationId xmlns:a16="http://schemas.microsoft.com/office/drawing/2014/main" id="{81B029FA-CA0A-8349-A8E6-5AE502AB8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1307" y="365125"/>
            <a:ext cx="914400" cy="914400"/>
          </a:xfrm>
          <a:prstGeom prst="rect">
            <a:avLst/>
          </a:prstGeom>
        </p:spPr>
      </p:pic>
      <p:pic>
        <p:nvPicPr>
          <p:cNvPr id="6" name="Graphic 5" descr="Statistics with solid fill">
            <a:extLst>
              <a:ext uri="{FF2B5EF4-FFF2-40B4-BE49-F238E27FC236}">
                <a16:creationId xmlns:a16="http://schemas.microsoft.com/office/drawing/2014/main" id="{DB8E90ED-846B-A94E-9335-E3A9A67E7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3274" y="365125"/>
            <a:ext cx="914400" cy="914400"/>
          </a:xfrm>
          <a:prstGeom prst="rect">
            <a:avLst/>
          </a:prstGeom>
        </p:spPr>
      </p:pic>
      <p:pic>
        <p:nvPicPr>
          <p:cNvPr id="8" name="Graphic 7" descr="Storytelling with solid fill">
            <a:extLst>
              <a:ext uri="{FF2B5EF4-FFF2-40B4-BE49-F238E27FC236}">
                <a16:creationId xmlns:a16="http://schemas.microsoft.com/office/drawing/2014/main" id="{FF288268-5721-6E4F-BB25-BC73D00A6D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8810" y="3651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Compelling Question</vt:lpstr>
      <vt:lpstr>Argument Stems (your hopes and dreams)</vt:lpstr>
      <vt:lpstr>Progression through the inquiry</vt:lpstr>
      <vt:lpstr>Highlighted/Favorite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Compelling Question</dc:title>
  <dc:creator>Swan, Gerry M.</dc:creator>
  <cp:lastModifiedBy>Swan, Gerry M.</cp:lastModifiedBy>
  <cp:revision>2</cp:revision>
  <dcterms:created xsi:type="dcterms:W3CDTF">2021-08-13T13:35:40Z</dcterms:created>
  <dcterms:modified xsi:type="dcterms:W3CDTF">2021-08-13T14:02:40Z</dcterms:modified>
</cp:coreProperties>
</file>