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"/>
  </p:notesMaster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57CAC61-2790-4237-AB17-CBBB74C38334}">
          <p14:sldIdLst/>
        </p14:section>
        <p14:section name="Trophic cascades" id="{B953437A-2E53-485E-962D-68366A530BEA}">
          <p14:sldIdLst/>
        </p14:section>
        <p14:section name="Yellowstone" id="{1C0BF92C-5563-4444-B62C-75F421C0B574}">
          <p14:sldIdLst/>
        </p14:section>
        <p14:section name="Dingos and mesopredator release" id="{545CE0CC-D501-4436-AADB-6C898EC6B012}">
          <p14:sldIdLst/>
        </p14:section>
        <p14:section name="Thinking more critically about trophic cascades" id="{6CD2F9CD-675E-4479-811A-065E6A31E4C8}">
          <p14:sldIdLst/>
        </p14:section>
        <p14:section name="Positive interactions" id="{354D763A-68C9-4DBA-A0B0-ECC749010F82}">
          <p14:sldIdLst/>
        </p14:section>
        <p14:section name="Old versus new views of biotic interactions" id="{7EAD7E0D-357B-4ACD-B4B7-D812BD0538F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00FFCC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06" autoAdjust="0"/>
    <p:restoredTop sz="74874" autoAdjust="0"/>
  </p:normalViewPr>
  <p:slideViewPr>
    <p:cSldViewPr snapToGrid="0">
      <p:cViewPr varScale="1">
        <p:scale>
          <a:sx n="64" d="100"/>
          <a:sy n="64" d="100"/>
        </p:scale>
        <p:origin x="1277" y="62"/>
      </p:cViewPr>
      <p:guideLst>
        <p:guide orient="horz"/>
        <p:guide pos="7680"/>
      </p:guideLst>
    </p:cSldViewPr>
  </p:slideViewPr>
  <p:outlineViewPr>
    <p:cViewPr>
      <p:scale>
        <a:sx n="33" d="100"/>
        <a:sy n="33" d="100"/>
      </p:scale>
      <p:origin x="0" y="-6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-29016"/>
    </p:cViewPr>
  </p:sorterViewPr>
  <p:notesViewPr>
    <p:cSldViewPr snapToGrid="0">
      <p:cViewPr varScale="1">
        <p:scale>
          <a:sx n="86" d="100"/>
          <a:sy n="86" d="100"/>
        </p:scale>
        <p:origin x="-3126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EEC870C4-1869-3EC9-E2DA-8F12F2E7EDC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DFC44829-99F3-DE18-FEDC-D6822DB64A0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EEC00B60-5FD5-828E-4330-8DB7DAF8DA4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5" name="Rectangle 5">
            <a:extLst>
              <a:ext uri="{FF2B5EF4-FFF2-40B4-BE49-F238E27FC236}">
                <a16:creationId xmlns:a16="http://schemas.microsoft.com/office/drawing/2014/main" id="{895FB3AA-8B57-A210-E205-E50EAC4C407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446" name="Rectangle 6">
            <a:extLst>
              <a:ext uri="{FF2B5EF4-FFF2-40B4-BE49-F238E27FC236}">
                <a16:creationId xmlns:a16="http://schemas.microsoft.com/office/drawing/2014/main" id="{ED471BA8-6A05-7169-5BA9-243AE01A700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47" name="Rectangle 7">
            <a:extLst>
              <a:ext uri="{FF2B5EF4-FFF2-40B4-BE49-F238E27FC236}">
                <a16:creationId xmlns:a16="http://schemas.microsoft.com/office/drawing/2014/main" id="{060A7AD8-7B04-B1F8-7403-1D374F1651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BAF32BC-0181-48CC-9973-7712B3D15CF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02B1192-195C-E4B1-E9D9-5C3B38B0A8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7BDB32A-699D-246E-2082-CEF1AB5D17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D82B51B-7232-0D13-DC71-FA24E30766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82B25A-0C27-41BF-8882-9C497E78D99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13604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381086F-0D63-0E0A-70DF-FC740CFEB1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412D23E-DDA6-DD66-BB88-C4C7FC9BE8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9AA0F93-F4FC-6A61-906A-CD1648E0A7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C9856C-7C4E-48C3-BCF5-C0F2C063955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09527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1E0367E-3245-9E81-85AB-A46F7FF868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26BBBE1-92D1-D9DD-DB72-4C4B03DC1C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57CFBB-DB74-0C15-AD7E-F60CD3A377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E909EA-CE53-4164-AFD1-D1C806E546C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142617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134B702-94EB-2D5E-E750-ED67BF89A4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33C28FE-9E94-F0DF-C59E-744DFA5002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18734C0-B5CD-B5A3-0758-E8CC5F88F2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6E5646-3C1A-4295-B1A9-DA3048F5E12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365214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09600" y="3938589"/>
            <a:ext cx="10972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CAFA6A1B-0381-3568-D93C-234DA1370B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58C5CC69-99CF-C063-CBE0-00B047057F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D3088555-40E9-C38F-2A86-B7725E887B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525AC-175C-4EB8-BBED-3815066074D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77229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355DDB6-EE60-CE8E-F28C-EF0E7468D9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6044BAA-FFE3-7286-4CF1-6D376A47D1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562BE99-AC21-ECD6-BF1C-526C089E6D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D1D6C-081D-463A-B49C-7EE3A876BD6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30929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50229DE-8F40-564E-85AC-F7E80917A4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F8DC4DA-6568-3790-A3F8-4F0C8D0164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6F59418-AB4E-958F-9FB9-56755E5D08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97C12-D7E1-4183-9BE8-33E7A05ECD2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48927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7891150-55A3-5456-1E06-857DD6515F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A9693F-65D8-E5E2-D9ED-9EDB39A3DE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AE06AE-D28F-28FC-E158-E32BB9EDF9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5DF5F-A82F-46ED-B66C-10D8D2D0055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582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0D969E1-92B8-F1CB-58A4-C029F3F129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06C22F3-4957-0297-BB66-F21EF2F13F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CDE0A03-4FF8-21E9-553F-8B259879FC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9D861A-AFCC-4CCF-922D-856412BB5D8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71676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6B003F5-CABB-281D-DE2E-063AB660FF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BFED7E3-1AE2-02F9-D30E-98E0637491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C8633F0-7B11-1B7A-491B-289862D36F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BE2CF8-8FCB-4F7F-A488-22AA70329BD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6542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0B03C07-8351-076B-499A-11EBC69B3C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77965E0-2E36-5996-CB48-64B16FA2B0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E20662A-FD15-6D9B-91FE-3F7C5FA521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353D1B-6A7B-4EB2-8FD7-64E6004E1FB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54769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88A786-D7AF-6E52-6A12-C751148863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D7887D5-34D3-B4B2-E898-3DD48F0DCC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746C46-C2FF-5AF8-0B5A-5CFA005588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53829-834F-4144-BE1F-5C117455ED8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72771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A57551B-3FDA-101B-8F61-5B027D34C7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55F3790-E8EC-42A7-369B-9395E0D82C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9BCD7A9-08DE-B4C3-4D0B-27E5654696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8B4010-BB29-45FA-BD1D-1909B734541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52297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5F58447-B132-2B29-5B5C-B03A3494C6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1E5BEC6-E2DC-F7F8-1727-8F5A41C86D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4258284-509A-5FA6-DA8E-9AC8B7AA2CC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4E3442F-0801-FA68-5770-0E4524CAA5F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D5F3B61-9467-B6DF-5FEA-0979E3C211A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51EED6A5-07B7-40C2-B031-BA4D33567E3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1" r:id="rId1"/>
    <p:sldLayoutId id="2147483922" r:id="rId2"/>
    <p:sldLayoutId id="2147483923" r:id="rId3"/>
    <p:sldLayoutId id="2147483924" r:id="rId4"/>
    <p:sldLayoutId id="2147483925" r:id="rId5"/>
    <p:sldLayoutId id="2147483926" r:id="rId6"/>
    <p:sldLayoutId id="2147483927" r:id="rId7"/>
    <p:sldLayoutId id="2147483928" r:id="rId8"/>
    <p:sldLayoutId id="2147483929" r:id="rId9"/>
    <p:sldLayoutId id="2147483930" r:id="rId10"/>
    <p:sldLayoutId id="2147483931" r:id="rId11"/>
    <p:sldLayoutId id="2147483932" r:id="rId12"/>
    <p:sldLayoutId id="214748393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 Light" panose="020F03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 Light" panose="020F03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 Light" panose="020F03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 Light" panose="020F03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Default Design">
  <a:themeElements>
    <a:clrScheme name="Custom 9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70C0"/>
      </a:hlink>
      <a:folHlink>
        <a:srgbClr val="0070C0"/>
      </a:folHlink>
    </a:clrScheme>
    <a:fontScheme name="Custom 5">
      <a:majorFont>
        <a:latin typeface="Calibri Light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4214</TotalTime>
  <Words>0</Words>
  <Application>Microsoft Office PowerPoint</Application>
  <PresentationFormat>Widescreen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3" baseType="lpstr">
      <vt:lpstr>Arial</vt:lpstr>
      <vt:lpstr>Calibri Light</vt:lpstr>
      <vt:lpstr>Default Design</vt:lpstr>
    </vt:vector>
  </TitlesOfParts>
  <Company>Florida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Tony Stallins</dc:creator>
  <cp:lastModifiedBy>Stallins, Jon A.</cp:lastModifiedBy>
  <cp:revision>524</cp:revision>
  <dcterms:created xsi:type="dcterms:W3CDTF">2003-09-10T00:10:26Z</dcterms:created>
  <dcterms:modified xsi:type="dcterms:W3CDTF">2023-10-19T13:18:32Z</dcterms:modified>
</cp:coreProperties>
</file>