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60" r:id="rId6"/>
    <p:sldId id="259" r:id="rId7"/>
    <p:sldId id="265" r:id="rId8"/>
    <p:sldId id="261" r:id="rId9"/>
    <p:sldId id="272" r:id="rId10"/>
    <p:sldId id="262" r:id="rId11"/>
    <p:sldId id="263" r:id="rId12"/>
    <p:sldId id="264" r:id="rId13"/>
    <p:sldId id="266" r:id="rId14"/>
    <p:sldId id="267" r:id="rId15"/>
    <p:sldId id="276" r:id="rId16"/>
    <p:sldId id="268" r:id="rId17"/>
    <p:sldId id="269" r:id="rId18"/>
    <p:sldId id="271" r:id="rId19"/>
    <p:sldId id="278" r:id="rId20"/>
    <p:sldId id="277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6985" autoAdjust="0"/>
  </p:normalViewPr>
  <p:slideViewPr>
    <p:cSldViewPr snapToGrid="0" showGuides="1">
      <p:cViewPr varScale="1">
        <p:scale>
          <a:sx n="46" d="100"/>
          <a:sy n="46" d="100"/>
        </p:scale>
        <p:origin x="2021" y="53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66F61-0B84-4651-A2A5-4E5298B5CD30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E914E-BED4-48F8-BB9D-790732D1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Introductory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what is a "Pecha Kucha" presentation.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Explain the why this tool?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 modeling exercise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en-US" dirty="0"/>
              <a:t>New pedagogical tool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2016 – NEH Summer Institute 4 week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Faculty – student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organizing faculty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 visiting faculty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Ethnobotany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Philosophy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English (creative writing)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"Extending the land ethic"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Personal specialty: the work of Aldo Leopold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1" dirty="0"/>
              <a:t>A Sand County Almanac</a:t>
            </a:r>
            <a:endParaRPr lang="en-US" i="0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i="0" dirty="0"/>
              <a:t>Capstone essay: "The Land Ethic"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economy – a preeminent personal, professional, academic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Wendell Berry, "Eating is an agricultural act"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Sign from my local grocery store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 idea central to my course, PHI 205 Food Ethics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Picture of Wendell Berry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Berry Center event: readings from local writers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 more personal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I'm a bike commuter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am 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Bob Sandmeyer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Assistant Professor of Philosophy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Director of Undergraduate Studies, Environmental and Sustainability Studies Program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Founding member of this interdisciplinary program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Picture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UK Senate Meeting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Faculty representative for the College of Arts &amp; Sciences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Faculty Governance of the Academic Mission of the university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phenomenological movement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Edmund Husserl's philosophy of transcendental phenomenology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Book published: 2009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Received my degree in 2007 at the University of Kentucky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Highly unusual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Existential ecology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Land Ethic of Aldo Leopold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Philosophy of Life of Hans Jonas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representation of my interests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Course texts: spring 2017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Bottom three texts: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PHI 516: Phenomenological Directions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Husserl, Scheler, Heidegger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Top two texts: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PHI 300 History and Philosophy of Ecology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Two kinds of courses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Disciplinary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Interdisciplinary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Spring 2018: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 400 - Environmental &amp; Sustainability Studies Capstone Class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"Sustainability in Action"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Final Project Presentations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Public invited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Capstone – caps the studies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Seniors in ENS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 taught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Shane Tedder, Coordinator of the Office of 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Graduating class of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Attended ceremony as part of my duties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Director of Undergraduate Studies, Environmental &amp; Sustainability Studies program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Personal knowledge of each student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ENS 400 Capstone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PHI 336 Environmental Ethics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None of these students are philosophy majors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sustain-able pedagogies workshop (summer 2018)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Co-organized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Helen Turner (College of Design)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Bob Sandmeyer (College of Arts &amp; Sciences)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Aim: to create a network of faculty on campus dedicated to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Sustainability research and teaching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Interdisciplinary research &amp; teaching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Transdisciplinary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2017 – Teaching at Jilin University in Changchun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undergraduate course: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American Conservation Philosophy and its Critique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Gu </a:t>
            </a:r>
            <a:r>
              <a:rPr lang="en-US" dirty="0" err="1"/>
              <a:t>Junyao</a:t>
            </a:r>
            <a:r>
              <a:rPr lang="en-US" dirty="0"/>
              <a:t>, my "living assistant"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First meal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E914E-BED4-48F8-BB9D-790732D150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9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C6F4-BB5E-4537-AE3A-FD724B5FA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2FA10-F1F1-4F3B-A6B8-114816C83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730A-0D09-4DD9-8802-D92D1553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0FB21-19E2-4AEA-A100-5C1BF4E2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64A7-37E2-4DE4-AEC1-1210A9D8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F2DF-0FC4-4438-B3BB-AA87D6B7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FCCE-D536-4049-8922-41697FD06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7DD12-F639-48DE-8667-ACA95F46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069E-C69A-49B0-9EA6-B4759705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CCC03-89F3-4D08-9A48-7D53AA0D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230BC-BBBD-41B6-BD7A-7E393FBA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718F5-DB01-42AE-B2E6-807F731EA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82AF-E2A3-495F-BD15-34B37401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5886D-74CE-43DB-88CC-37634CF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80F5-4019-4DCA-9425-853519FA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5102-6FBC-429F-B99E-901D05AB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8162-EB9D-453E-BCE0-4202390C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C1DBA-8A99-474B-96C8-6CAF32E5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36CB-597A-452A-9357-11DC75CD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29196-9ADD-4D8D-ACDA-59DCE358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DA93-904C-4879-8EA1-0823E78A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446C-6300-4598-9974-A43C3CCD6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332EC-2AC5-46C5-AD04-6B837A80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BD378-6884-4885-B9F8-9E39BD31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A6D5-8C26-4A75-8B65-872BE115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11C2-C366-4D03-AF5C-63623E0C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4B1-E103-427F-8037-A70FC8195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71A61-E15E-4B97-BBFA-3535F47B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0260A-04CA-4B2B-A90A-623FAA35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2DD66-20E4-4B83-99D8-4EB83BF4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E7083-8EA0-4901-8AE0-951B51C2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12F8-090A-42A4-9192-5B839D8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8C993-E1A6-4CE7-984B-82356DC9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F47E0-3EF5-425F-948F-3FB3B6EC1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01FFF-F07C-4A0C-8362-76A260F01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7C20A-6D21-46C8-B9F7-3C8E800E5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3EDA4-C01B-46CC-AC22-48C7B6A5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0E833-756C-4348-ABC8-36FF5878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C420E-020B-4672-95C3-CA0BCFF6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3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7215-019F-477C-94E2-BE81F688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C5AD1-D32B-4D5B-A10A-F8C5A725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B67-886D-4570-8A37-891924ED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86A6-5E43-408A-9C35-8303F9F6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237D8-023D-44BE-8BC7-A3811F0F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D2AE6-E210-4963-9108-D093E2C2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5844C-5C4B-4F72-A0DF-61734FA0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9DAA-C58C-4032-B541-85969824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DEBE-DD73-464E-80CA-CA03CF20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635F8-8291-4A94-B524-7C2FDE30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335BB-C5ED-4C8D-89D3-F940ADF5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AE59-D3E0-4890-AF73-06188E78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EDB73-3106-4A56-8D31-73713F80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58EC-2071-44E4-8E44-2BA8D33B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806D1-CCC3-4B28-BC05-AA73548FD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7DA72-EE4E-4A06-A0A9-3000D6050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C77F2-F5EB-44CE-9E26-334EFC81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FFF34-6488-4DCF-92D1-79C6B12D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B5046-DC92-4E2D-8160-2E559A6B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3E2A4-A095-4DCB-AFDB-E7125B21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EC354-283C-4550-BDA3-9F557B5A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24CBF-1EC7-4287-AD51-A61C6534B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6391-1A4F-4510-B011-E6ADD8550CB7}" type="datetimeFigureOut">
              <a:rPr lang="en-US" smtClean="0"/>
              <a:t>2018-07-13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1C83-F5B7-41FD-A930-2EDE2667F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C1C70-7C5B-4E7C-89C4-FA2190A46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5483A-93F5-40FF-91C0-3FD19474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31064-3161-4A40-8FC5-A61CE6C31BF8}"/>
              </a:ext>
            </a:extLst>
          </p:cNvPr>
          <p:cNvSpPr txBox="1"/>
          <p:nvPr/>
        </p:nvSpPr>
        <p:spPr>
          <a:xfrm>
            <a:off x="1545336" y="77724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  <a:t>Pecha Kucha or "Ignite"</a:t>
            </a:r>
          </a:p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E0435-8318-44C3-AF7D-870A905A20DB}"/>
              </a:ext>
            </a:extLst>
          </p:cNvPr>
          <p:cNvSpPr txBox="1"/>
          <p:nvPr/>
        </p:nvSpPr>
        <p:spPr>
          <a:xfrm>
            <a:off x="1545336" y="31443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 x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1DE80-DA59-478D-90A6-CBCE4932D8F1}"/>
              </a:ext>
            </a:extLst>
          </p:cNvPr>
          <p:cNvSpPr txBox="1"/>
          <p:nvPr/>
        </p:nvSpPr>
        <p:spPr>
          <a:xfrm>
            <a:off x="1545336" y="61680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i="1" dirty="0">
                <a:solidFill>
                  <a:srgbClr val="FF0000"/>
                </a:solidFill>
              </a:rPr>
              <a:t>This first slide is </a:t>
            </a:r>
            <a:r>
              <a:rPr lang="en-US" sz="1600" b="1" i="1" u="sng" dirty="0">
                <a:solidFill>
                  <a:srgbClr val="FF0000"/>
                </a:solidFill>
              </a:rPr>
              <a:t>not</a:t>
            </a:r>
            <a:r>
              <a:rPr lang="en-US" sz="1600" b="1" i="1" dirty="0">
                <a:solidFill>
                  <a:srgbClr val="FF0000"/>
                </a:solidFill>
              </a:rPr>
              <a:t> part of the presentation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526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1803F-7BFF-41F7-8D09-8E4C6D901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9610"/>
      </p:ext>
    </p:extLst>
  </p:cSld>
  <p:clrMapOvr>
    <a:masterClrMapping/>
  </p:clrMapOvr>
  <p:transition spd="slow" advClick="0" advTm="20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ECB5F-EA54-4A98-9BCC-3D39ACED8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36335"/>
      </p:ext>
    </p:extLst>
  </p:cSld>
  <p:clrMapOvr>
    <a:masterClrMapping/>
  </p:clrMapOvr>
  <p:transition spd="slow" advClick="0" advTm="20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16296-C43F-4DF2-AFD2-9D72715DB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24" y="0"/>
            <a:ext cx="539918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A8293-4837-46B1-964E-062F6A277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476">
            <a:off x="859486" y="2534737"/>
            <a:ext cx="7784270" cy="31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C9203-9E9E-481F-B9AD-18589B15A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492">
            <a:off x="893859" y="1025236"/>
            <a:ext cx="6497108" cy="4807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42472-23B1-4A63-B282-CCFAF9EAD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40" y="651164"/>
            <a:ext cx="3658097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5039"/>
      </p:ext>
    </p:extLst>
  </p:cSld>
  <p:clrMapOvr>
    <a:masterClrMapping/>
  </p:clrMapOvr>
  <p:transition spd="slow" advClick="0" advTm="2000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us states">
            <a:extLst>
              <a:ext uri="{FF2B5EF4-FFF2-40B4-BE49-F238E27FC236}">
                <a16:creationId xmlns:a16="http://schemas.microsoft.com/office/drawing/2014/main" id="{33C86011-D00E-4E9C-A90E-109851C7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6" y="428193"/>
            <a:ext cx="8763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C3C78BA-CD4D-447F-9169-0587C7E65154}"/>
              </a:ext>
            </a:extLst>
          </p:cNvPr>
          <p:cNvSpPr/>
          <p:nvPr/>
        </p:nvSpPr>
        <p:spPr>
          <a:xfrm>
            <a:off x="8257310" y="2632364"/>
            <a:ext cx="1427018" cy="11222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Image result for lexington ky">
            <a:extLst>
              <a:ext uri="{FF2B5EF4-FFF2-40B4-BE49-F238E27FC236}">
                <a16:creationId xmlns:a16="http://schemas.microsoft.com/office/drawing/2014/main" id="{3595C698-02D4-4E16-A593-F6496BCD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6" y="213880"/>
            <a:ext cx="40100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2AA8D-44F4-44C0-B119-3B2E168CC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178" y="2881313"/>
            <a:ext cx="5153025" cy="32575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A1A28AE-9D44-49B1-AC40-E3556EA9BB6D}"/>
              </a:ext>
            </a:extLst>
          </p:cNvPr>
          <p:cNvSpPr/>
          <p:nvPr/>
        </p:nvSpPr>
        <p:spPr>
          <a:xfrm>
            <a:off x="2549236" y="4322619"/>
            <a:ext cx="1884219" cy="9559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34B96-073C-4171-BFBA-CF34822D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4" y="281097"/>
            <a:ext cx="10527411" cy="62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ashington dc">
            <a:extLst>
              <a:ext uri="{FF2B5EF4-FFF2-40B4-BE49-F238E27FC236}">
                <a16:creationId xmlns:a16="http://schemas.microsoft.com/office/drawing/2014/main" id="{75EFFD72-A186-4A59-A91F-45BD0E7B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68" y="180109"/>
            <a:ext cx="8029514" cy="65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7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4710C6-05A3-4C4F-BC24-EE4EB498C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95" y="221674"/>
            <a:ext cx="4239747" cy="579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9D5FE-06C2-4757-BE95-BC2070B9F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04" y="0"/>
            <a:ext cx="51454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A9E3B-8485-4424-808A-64D7F74BB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1" y="2258291"/>
            <a:ext cx="3293918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XVwS0KQJRqiRCHeSg6G6622toqb0cKvnxa1CI71IejjfJE0jQouefjbXxtz5IemZFfOMJS2HGXp03bw2d64MWgvU8SNnn6C-C7IuLNinEYAJ4PRPk6miBZKGJzzFIk0gVC7_2JWo3YsGvW1_Ovkx2Iur3tfmGXmps475OLswbnKKCq6A-lntT51GUSOfxrGcAjbX3xDOFd3fLVncNJ6k_zp3McUJJKcY2L33dB8-ExvwEOfraRfoTiwrT52NOZRiMtnC91ExnoOoZCWEu9jkKWWuMNRrwmjqvDpSLX7p1On6lbdUm3gFt12FN1hlWbr333L_uOPy0dogla3-hj00HPK6qGImT-8T9DGbx9HhB5rs0r94hKaNUy_kfZprHC1KcdcXZ5gr9MQ_tWcRvvYa1nLjVbaI_OwvSTw5TwEwNNBHKZRLmfODJX8Q7AJsNKHJ_AXKvIfu9oEvz1tEUl6nq6DuCCdhbikNOKI36vrFURzoMPViscMtY-wLLnczo-rO02wGC48bLYaa1saAWnXjh7y6Y4FKJhQ3KPe3XAPj0Zq8taS0DYQFXk0D6f9JyMeI1f9dXEEYHBrV5vrCvayYEOgUesC65UmUiLHKpnEk=w1236-h929-no">
            <a:extLst>
              <a:ext uri="{FF2B5EF4-FFF2-40B4-BE49-F238E27FC236}">
                <a16:creationId xmlns:a16="http://schemas.microsoft.com/office/drawing/2014/main" id="{E43C746A-B96B-4820-8668-AA9BE9E7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10">
            <a:off x="1870363" y="3429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7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3.googleusercontent.com/2ZBcBjQNxg38IvgZGX83s1988Ofcu2EMvpFLVdclJxH8HFVbQBtvi3Fzx16HxcAWMB7JR9kdg3E0doqUyYfteDAZPHfn8G-UxQ5P5S_bImRSJf_JvfvSNuJeZs-Ns2rOkIDWnjDYcFWQJL-1goggvI8kfsuptF2ItC44pItA2jtlUncR2pkhTd8RT9iJncRr_4p2jgokodKazYULbfKj0krvgrmMkGoPOGuotnbqjBLfQ2VKnrOvuXHz6iyNRn5dJe_LBW4OaWTS6857yJkZ82pRObouiTXgbewt3Sq3iDgwneCQfJDKbLZCbzFjwLL9Uq-nzXr8vSMKUKOLazmdNDtiw1WXDz_PldLmbGpnNNX_rEp1cnVHRhXzWti9IB9NxdoKlwtHaiI05QhCXNfxdjTcizb2uBkbdXuKxrFr8Hrx7l016geJH4QR0Lf8247MEur3vncsP2Y1N9B4-dDqEp76XDY9EkhEC-P6ZAvvA0G-aa-dJILeLULlME2os_t_OTgAnFrCGbab2bDhfSxuJolT-p9yj3Tvz6rIYemozM2MeCvEh3TviZk_c7DDQp3EVIDX2-Hdrp6ZLZrDUjSrJ4LuJT0x2yW1aaVglfnb=w696-h927-no">
            <a:extLst>
              <a:ext uri="{FF2B5EF4-FFF2-40B4-BE49-F238E27FC236}">
                <a16:creationId xmlns:a16="http://schemas.microsoft.com/office/drawing/2014/main" id="{E0234BEC-A690-48C7-939E-8CA1ECEBF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85" y="169174"/>
            <a:ext cx="4888230" cy="65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4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0716F-4F26-4F7E-B4D3-A60FD4BBE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21" y="0"/>
            <a:ext cx="914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NGqrTPDWCQlKNjN5WAMbCdk8F3SKXMgOabZ6RLawYFE21VDqcWy99YVqeNBWlzNsR0ZCTtofiBk7aOoAz-bJ9BfP4fCV8c_AF3cJMu7Pfq3ELBPnYN3ADoEhG65hjt_hGHUfkIFVDrx65Sijig4Xjq15MI9AahXvoA80ASBPg9ia3QVsm2TPxjo1-z6EFvErIuwgr4lHnobw106oAhASDuP77ZnMzffAzhdWD1CdMUp-0B1_KQIexmtWTpOgE5eCZ14LHNBDrndmgOPIdIGlnld57myHnTlcVqqvidCwDEvYHJsFXINMTFivpT0ZiCGXo0IGWAbylhP8TqzDsc8wgVDoA76OW0olSFjn0qWyaIPJe-UyNlSjf1TDZY5ZMvgnNI_X6HxqsbHYtFlPuk4HMLkSdRC03Ae40s_OcmTpHvfAW_XdBXOeTv2oD5ct1Ln-rR2JS5_E-1osb5ZhjfFV_r4xefLPllfOd0CoJ4dlftIoust9SM5HX16wPkSf07zO7b12xm2Q6UODbtasSpa7Ill8aMssYIXM_LKvg-U3zbHrgmTxsSlH_GHLP0R_HVIFlq8UzKzfXHfSj3JpkKoKqJeBTORhJbslzK0VrXzE=w1245-h657-no">
            <a:extLst>
              <a:ext uri="{FF2B5EF4-FFF2-40B4-BE49-F238E27FC236}">
                <a16:creationId xmlns:a16="http://schemas.microsoft.com/office/drawing/2014/main" id="{482F7396-917D-413B-87C9-10F59C65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4325"/>
            <a:ext cx="11858625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43243"/>
      </p:ext>
    </p:extLst>
  </p:cSld>
  <p:clrMapOvr>
    <a:masterClrMapping/>
  </p:clrMapOvr>
  <p:transition spd="slow" advClick="0" advTm="20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lh3.googleusercontent.com/S6LRMCVQtnjA_oOyY5IotBuxLjl_YVe3vVkzDJlTBohS7DP6uVwShlWalTBSfSkQfJcDF3BrKa_XGbwWxJs0Gs1a7K8XbwNQIaJ5GWQ8FQ_8y_44ZwChDXnk9yJgQaLhY9idgjicQkKTNRkH47lg_ZA6DyogiSq63vhYtQNANqCD2HTfY2uTCabGBdoJ_nCAror_ryrzd3LlAjKfzfmhLZ4RWonk4qNaZAcStj_VEOsN9UCq__EubZ9hzjB4OjaV3NY704W0c4zjzP2ZVhwjMna0aoHboCB1P7b1oajnzfTP4_ywV04i3-XS_bCFaQqFvQKkNkM2hrN5TurjpkU6ctgq1x0ZzHXolQNYw1XZSStS6ql2RYBUXAnjhcl9cRemOVRYToy3pyM2ORQK85MOQUx2mux85afbOHLfVTWUsG5zEUqaf9_IYBgScLhMwPIXteZhBnxVi44DrYrfEfN6h-1L0F2YkXBtoP7kMDXTEv30uwg4C6USXkM6pf5AN1EDxQyNB-1osMmUpwsUBzhSp3P49GerI3Suo1iMqwSPa9t1Fz4v7RORM5j8SJcaK2YjJxsWMBD5PYn82BS0Lzfz6gWJ5-t9fYeixa3I2euU=w1236-h929-no">
            <a:extLst>
              <a:ext uri="{FF2B5EF4-FFF2-40B4-BE49-F238E27FC236}">
                <a16:creationId xmlns:a16="http://schemas.microsoft.com/office/drawing/2014/main" id="{477B2D08-341F-491D-92DB-FF4EEF79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62" y="197427"/>
            <a:ext cx="8617527" cy="64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2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E3DA57-9C2F-4DBC-90B6-B2478A595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70" y="213800"/>
            <a:ext cx="4291229" cy="64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810AB-A887-4D94-AABA-97B9A73C5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3394">
            <a:off x="4527520" y="971452"/>
            <a:ext cx="3686321" cy="49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8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47D13-C807-4A9F-99E6-570EE26E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7" y="298523"/>
            <a:ext cx="9785906" cy="62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5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9882B-AF73-4CF0-8F83-C931DA09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21" y="0"/>
            <a:ext cx="914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E00F2-80A8-4886-B4C2-4711132F4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21" y="0"/>
            <a:ext cx="914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9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87E97-B951-4363-85AE-4DDB36B05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06" y="678872"/>
            <a:ext cx="4313889" cy="5749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160C4-3C96-4E62-B2F4-4A8604AB2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688">
            <a:off x="1891479" y="683368"/>
            <a:ext cx="3832354" cy="55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5059"/>
      </p:ext>
    </p:extLst>
  </p:cSld>
  <p:clrMapOvr>
    <a:masterClrMapping/>
  </p:clrMapOvr>
  <p:transition spd="slow" advClick="0" advTm="20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Qu4OPRQ-tyZO_aCHqDnTMvxMGVWKfE0-m5crfP479D3E74EnzTjs24OwCU5sPBNDNg_mdav7ZomIrAB_Dj1y4dCeMKuFQdZDJR_7YpW-92Uqgd79y-MxYV32IJfMLRppwk1-88OUWT4Dp7-RfXrmmm5-u1BZ_TOz0WGqJKFnm0HW_7LHA2W2t5Z_e0b9FSpUvKZRDAaQG8RXAUrshqvTj1aHKR_BZ65rPNbQ6Y6W1qVZWqe4__tnFDLHfT4z4rQTOme52fjOZCNMyKrIoiqLtaDRrAiC5Kz0AwSEh3cMg-5NFF-BWmhy0_em3uQrIsmDQQ0JMUSeofZwy-_msuSFLs8dhntmaKXh_udL5xnIsrBsA4AfuvmqidN3yMUwI-bjb7MMEyDwwBCIO2xpa-wr8uWBfG1P9hzwrEYOOzwNrJpSdI-BDpAaFD9thUyd4ukKpqoWwtIxpFWEZDzUvob2md7T0Ws7nH6zhVmDF4xNN2QP1Slezn7bG-AhApwNmTx_EWN0Mmv6y6aXf-bW6T3E6BslSv4UTk9CD0wg6ZLd5WqahhhjBhIRaR-Ki04wf62pUMkDjJ7SiTCqzZeXUeAENI-_k-FZIhzduMckqII=w1236-h929-no">
            <a:extLst>
              <a:ext uri="{FF2B5EF4-FFF2-40B4-BE49-F238E27FC236}">
                <a16:creationId xmlns:a16="http://schemas.microsoft.com/office/drawing/2014/main" id="{16A72113-A4A1-44AB-B377-A75DB049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 b="15859"/>
          <a:stretch/>
        </p:blipFill>
        <p:spPr bwMode="auto">
          <a:xfrm>
            <a:off x="1946563" y="1014152"/>
            <a:ext cx="8298873" cy="45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7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458</Words>
  <Application>Microsoft Office PowerPoint</Application>
  <PresentationFormat>Widescreen</PresentationFormat>
  <Paragraphs>101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Sandmeyer</dc:creator>
  <cp:lastModifiedBy>Bob Sandmeyer</cp:lastModifiedBy>
  <cp:revision>41</cp:revision>
  <dcterms:created xsi:type="dcterms:W3CDTF">2018-07-13T18:30:49Z</dcterms:created>
  <dcterms:modified xsi:type="dcterms:W3CDTF">2018-07-14T02:21:02Z</dcterms:modified>
</cp:coreProperties>
</file>