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6D0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7DD48-20B1-154D-9A9E-DD5EB24BEA24}" type="datetimeFigureOut">
              <a:rPr lang="es-ES_tradnl" smtClean="0"/>
              <a:pPr/>
              <a:t>10/12/10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800C1-3040-5648-A7C0-B038B75E6B87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 smtClean="0"/>
              <a:t>Benjamin </a:t>
            </a:r>
            <a:r>
              <a:rPr lang="es-ES_tradnl" dirty="0" err="1" smtClean="0"/>
              <a:t>and</a:t>
            </a:r>
            <a:r>
              <a:rPr lang="es-ES_tradnl" dirty="0" smtClean="0"/>
              <a:t> </a:t>
            </a:r>
            <a:r>
              <a:rPr lang="es-ES_tradnl" dirty="0" err="1" smtClean="0"/>
              <a:t>Nature</a:t>
            </a:r>
            <a:r>
              <a:rPr lang="es-ES_tradnl" dirty="0" smtClean="0"/>
              <a:t> in </a:t>
            </a:r>
            <a:br>
              <a:rPr lang="es-ES_tradnl" dirty="0" smtClean="0"/>
            </a:br>
            <a:r>
              <a:rPr lang="es-ES_tradnl" dirty="0" smtClean="0"/>
              <a:t>19th </a:t>
            </a:r>
            <a:r>
              <a:rPr lang="es-ES_tradnl" dirty="0" err="1" smtClean="0"/>
              <a:t>century</a:t>
            </a:r>
            <a:r>
              <a:rPr lang="es-ES_tradnl" dirty="0" smtClean="0"/>
              <a:t> Paris</a:t>
            </a:r>
            <a:endParaRPr lang="es-ES_trad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dirty="0" err="1" smtClean="0"/>
              <a:t>Nature</a:t>
            </a:r>
            <a:r>
              <a:rPr lang="es-ES_tradnl" dirty="0" smtClean="0"/>
              <a:t> as </a:t>
            </a:r>
            <a:r>
              <a:rPr lang="es-ES_tradnl" dirty="0" err="1" smtClean="0"/>
              <a:t>discourse</a:t>
            </a:r>
            <a:endParaRPr lang="es-ES_trad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6D0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enjam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24" y="4153"/>
            <a:ext cx="4519851" cy="68648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42307" y="1802023"/>
            <a:ext cx="2331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400" b="1" dirty="0" smtClean="0">
                <a:solidFill>
                  <a:schemeClr val="bg1"/>
                </a:solidFill>
              </a:rPr>
              <a:t>Walter Benjamin</a:t>
            </a:r>
            <a:endParaRPr lang="es-ES_tradnl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lane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725" y="-635000"/>
            <a:ext cx="2133600" cy="3810000"/>
          </a:xfrm>
          <a:prstGeom prst="rect">
            <a:avLst/>
          </a:prstGeom>
        </p:spPr>
      </p:pic>
      <p:pic>
        <p:nvPicPr>
          <p:cNvPr id="4" name="Picture 3" descr="arcade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8100"/>
            <a:ext cx="7468256" cy="4920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6506" y="5416924"/>
            <a:ext cx="2364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 err="1" smtClean="0"/>
              <a:t>Arcades</a:t>
            </a:r>
            <a:r>
              <a:rPr lang="es-ES_tradnl" sz="2000" b="1" dirty="0" smtClean="0"/>
              <a:t> </a:t>
            </a:r>
            <a:r>
              <a:rPr lang="es-ES_tradnl" sz="2000" b="1" dirty="0" err="1" smtClean="0"/>
              <a:t>and</a:t>
            </a:r>
            <a:r>
              <a:rPr lang="es-ES_tradnl" sz="2000" b="1" dirty="0" smtClean="0"/>
              <a:t> </a:t>
            </a:r>
            <a:r>
              <a:rPr lang="es-ES_tradnl" sz="2000" b="1" dirty="0" err="1" smtClean="0"/>
              <a:t>Flaneur</a:t>
            </a:r>
            <a:endParaRPr lang="es-ES_tradnl" sz="2000" b="1" dirty="0"/>
          </a:p>
        </p:txBody>
      </p:sp>
      <p:pic>
        <p:nvPicPr>
          <p:cNvPr id="6" name="Picture 5" descr="commoditiz-body-mal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500" y="4533900"/>
            <a:ext cx="3492500" cy="2324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orama-Day_sce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23797" cy="3567450"/>
          </a:xfrm>
          <a:prstGeom prst="rect">
            <a:avLst/>
          </a:prstGeom>
        </p:spPr>
      </p:pic>
      <p:pic>
        <p:nvPicPr>
          <p:cNvPr id="3" name="Picture 2" descr="diorama-Night_sce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576" y="-1"/>
            <a:ext cx="4756602" cy="35674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463" y="4108664"/>
            <a:ext cx="1992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 err="1" smtClean="0"/>
              <a:t>Nature</a:t>
            </a:r>
            <a:r>
              <a:rPr lang="es-ES_tradnl" sz="2000" b="1" dirty="0" smtClean="0"/>
              <a:t> Dioramas</a:t>
            </a:r>
            <a:endParaRPr lang="es-ES_tradnl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09362" y="5056588"/>
            <a:ext cx="7218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[</a:t>
            </a:r>
            <a:r>
              <a:rPr lang="en-US" sz="2000" b="1" dirty="0" err="1" smtClean="0"/>
              <a:t>D]ioramas</a:t>
            </a:r>
            <a:r>
              <a:rPr lang="en-US" sz="2000" b="1" dirty="0" smtClean="0"/>
              <a:t> </a:t>
            </a:r>
            <a:r>
              <a:rPr lang="en-US" sz="2000" b="1" dirty="0"/>
              <a:t>reached</a:t>
            </a:r>
            <a:r>
              <a:rPr lang="en-US" sz="2000" b="1" dirty="0" smtClean="0"/>
              <a:t> a peak </a:t>
            </a:r>
            <a:r>
              <a:rPr lang="en-US" sz="2000" b="1" dirty="0"/>
              <a:t>just at the moment when the arcades began to appear. Tireless efforts had been made to render the dioramas, by means of technical artifice, the locus of a perfect imitation of </a:t>
            </a:r>
            <a:r>
              <a:rPr lang="en-US" sz="2000" b="1" dirty="0" smtClean="0"/>
              <a:t>nature.” – Benjamin </a:t>
            </a:r>
            <a:r>
              <a:rPr lang="en-US" sz="2000" b="1" i="1" dirty="0" smtClean="0"/>
              <a:t>Paris, Capital of the 19</a:t>
            </a:r>
            <a:r>
              <a:rPr lang="en-US" sz="2000" b="1" i="1" baseline="30000" dirty="0" smtClean="0"/>
              <a:t>th</a:t>
            </a:r>
            <a:r>
              <a:rPr lang="en-US" sz="2000" b="1" i="1" dirty="0" smtClean="0"/>
              <a:t> Century</a:t>
            </a:r>
            <a:endParaRPr lang="es-ES_tradnl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lobe-ide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494" y="62261"/>
            <a:ext cx="3293506" cy="4886561"/>
          </a:xfrm>
          <a:prstGeom prst="rect">
            <a:avLst/>
          </a:prstGeom>
        </p:spPr>
      </p:pic>
      <p:pic>
        <p:nvPicPr>
          <p:cNvPr id="5" name="Picture 4" descr="paris-eifel-glo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930961"/>
            <a:ext cx="3997479" cy="3927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1992" y="687101"/>
            <a:ext cx="3185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000" b="1" dirty="0" smtClean="0"/>
              <a:t>Paris, World </a:t>
            </a:r>
            <a:r>
              <a:rPr lang="es-ES_tradnl" sz="2000" b="1" dirty="0" err="1" smtClean="0"/>
              <a:t>Exhibition</a:t>
            </a:r>
            <a:r>
              <a:rPr lang="es-ES_tradnl" sz="2000" b="1" dirty="0" smtClean="0"/>
              <a:t> 1867</a:t>
            </a:r>
            <a:endParaRPr lang="es-ES_tradnl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imminy-environmental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37" y="274457"/>
            <a:ext cx="5080000" cy="1358900"/>
          </a:xfrm>
          <a:prstGeom prst="rect">
            <a:avLst/>
          </a:prstGeom>
        </p:spPr>
      </p:pic>
      <p:pic>
        <p:nvPicPr>
          <p:cNvPr id="3" name="Picture 2" descr="environmentality-challen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213" y="1743075"/>
            <a:ext cx="3009900" cy="2705100"/>
          </a:xfrm>
          <a:prstGeom prst="rect">
            <a:avLst/>
          </a:prstGeom>
        </p:spPr>
      </p:pic>
      <p:pic>
        <p:nvPicPr>
          <p:cNvPr id="4" name="Picture 3" descr="environmentality-strive-fiv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7950" y="1217613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76</Words>
  <Application>Microsoft Macintosh PowerPoint</Application>
  <PresentationFormat>On-screen Show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Benjamin and Nature in  19th century Paris</vt:lpstr>
      <vt:lpstr>Slide 2</vt:lpstr>
      <vt:lpstr>Slide 3</vt:lpstr>
      <vt:lpstr>Slide 4</vt:lpstr>
      <vt:lpstr>Slide 5</vt:lpstr>
      <vt:lpstr>Slide 6</vt:lpstr>
    </vt:vector>
  </TitlesOfParts>
  <Company>geography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Benjamin and Nature in  19th century Paris</dc:title>
  <dc:creator>Tad Mutersbaugh</dc:creator>
  <cp:keywords/>
  <cp:lastModifiedBy>Tad Mutersbaugh</cp:lastModifiedBy>
  <cp:revision>7</cp:revision>
  <dcterms:created xsi:type="dcterms:W3CDTF">2010-10-12T16:15:38Z</dcterms:created>
  <dcterms:modified xsi:type="dcterms:W3CDTF">2010-10-12T16:16:28Z</dcterms:modified>
</cp:coreProperties>
</file>