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Default Extension="pict" ContentType="image/pict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Default Extension="tiff" ContentType="image/tiff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Default Extension="vml" ContentType="application/vnd.openxmlformats-officedocument.vmlDrawing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  <p:sldId id="267" r:id="rId9"/>
    <p:sldId id="264" r:id="rId10"/>
    <p:sldId id="265" r:id="rId11"/>
    <p:sldId id="266" r:id="rId12"/>
    <p:sldId id="263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SorterView">
  <p:normalViewPr>
    <p:restoredLeft sz="15620"/>
    <p:restoredTop sz="94660"/>
  </p:normalViewPr>
  <p:slideViewPr>
    <p:cSldViewPr snapToObjects="1">
      <p:cViewPr varScale="1">
        <p:scale>
          <a:sx n="98" d="100"/>
          <a:sy n="98" d="100"/>
        </p:scale>
        <p:origin x="-52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ict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ict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ict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ict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34DE-5511-45BD-ABB2-D285AD242A23}" type="datetimeFigureOut">
              <a:rPr lang="en-US" smtClean="0"/>
              <a:pPr/>
              <a:t>10/12/10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34DE-5511-45BD-ABB2-D285AD242A23}" type="datetimeFigureOut">
              <a:rPr lang="en-US" smtClean="0"/>
              <a:pPr/>
              <a:t>10/12/10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34DE-5511-45BD-ABB2-D285AD242A23}" type="datetimeFigureOut">
              <a:rPr lang="en-US" smtClean="0"/>
              <a:pPr/>
              <a:t>10/12/10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34DE-5511-45BD-ABB2-D285AD242A23}" type="datetimeFigureOut">
              <a:rPr lang="en-US" smtClean="0"/>
              <a:pPr/>
              <a:t>10/12/10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34DE-5511-45BD-ABB2-D285AD242A23}" type="datetimeFigureOut">
              <a:rPr lang="en-US" smtClean="0"/>
              <a:pPr/>
              <a:t>10/12/10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34DE-5511-45BD-ABB2-D285AD242A23}" type="datetimeFigureOut">
              <a:rPr lang="en-US" smtClean="0"/>
              <a:pPr/>
              <a:t>10/12/10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34DE-5511-45BD-ABB2-D285AD242A23}" type="datetimeFigureOut">
              <a:rPr lang="en-US" smtClean="0"/>
              <a:pPr/>
              <a:t>10/12/10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34DE-5511-45BD-ABB2-D285AD242A23}" type="datetimeFigureOut">
              <a:rPr lang="en-US" smtClean="0"/>
              <a:pPr/>
              <a:t>10/12/10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34DE-5511-45BD-ABB2-D285AD242A23}" type="datetimeFigureOut">
              <a:rPr lang="en-US" smtClean="0"/>
              <a:pPr/>
              <a:t>10/12/10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34DE-5511-45BD-ABB2-D285AD242A23}" type="datetimeFigureOut">
              <a:rPr lang="en-US" smtClean="0"/>
              <a:pPr/>
              <a:t>10/12/10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34DE-5511-45BD-ABB2-D285AD242A23}" type="datetimeFigureOut">
              <a:rPr lang="en-US" smtClean="0"/>
              <a:pPr/>
              <a:t>10/12/10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9E34DE-5511-45BD-ABB2-D285AD242A23}" type="datetimeFigureOut">
              <a:rPr lang="en-US" smtClean="0"/>
              <a:pPr/>
              <a:t>10/12/10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7.xml"/><Relationship Id="rId3" Type="http://schemas.openxmlformats.org/officeDocument/2006/relationships/oleObject" Target="Tepetotutla:COURSES:GEI10:GEI%202010%20lectures:GEI%20footprints:GEI%20nuclear%20health%20aspects.docx!OLE_LINK3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Relationship Id="rId3" Type="http://schemas.openxmlformats.org/officeDocument/2006/relationships/oleObject" Target="Tepetotutla:COURSES:GEI10:GEI%202010%20lectures:GEI%20footprints:GEI%20nuclear%20health%20aspects.docx!OLE_LINK4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7.xml"/><Relationship Id="rId3" Type="http://schemas.openxmlformats.org/officeDocument/2006/relationships/oleObject" Target="!OLE_LINK1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tiff"/><Relationship Id="rId3" Type="http://schemas.openxmlformats.org/officeDocument/2006/relationships/image" Target="../media/image6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Relationship Id="rId3" Type="http://schemas.openxmlformats.org/officeDocument/2006/relationships/oleObject" Target="Tepetotutla:COURSES:GEI10:GEI%202010%20lectures:GEI%20footprints:GEI%20nuclear%20health%20aspects.docx!OLE_LINK2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28600"/>
            <a:ext cx="9172967" cy="6324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1828800" y="552450"/>
          <a:ext cx="5486400" cy="5753100"/>
        </p:xfrm>
        <a:graphic>
          <a:graphicData uri="http://schemas.openxmlformats.org/presentationml/2006/ole">
            <p:oleObj spid="_x0000_s23554" name="Document" r:id="rId3" imgW="5486400" imgH="5753100" progId="Word.Document.12">
              <p:link updateAutomatic="1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1828800" y="400050"/>
          <a:ext cx="5486400" cy="6057900"/>
        </p:xfrm>
        <a:graphic>
          <a:graphicData uri="http://schemas.openxmlformats.org/presentationml/2006/ole">
            <p:oleObj spid="_x0000_s24578" name="Document" r:id="rId3" imgW="5486400" imgH="6057900" progId="Word.Document.12">
              <p:link updateAutomatic="1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1828800" y="615950"/>
          <a:ext cx="5486400" cy="5626100"/>
        </p:xfrm>
        <a:graphic>
          <a:graphicData uri="http://schemas.openxmlformats.org/presentationml/2006/ole">
            <p:oleObj spid="_x0000_s21506" name="Document" r:id="rId3" imgW="5486400" imgH="5626100" progId="Word.Document.12">
              <p:link updateAutomatic="1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Global Ecological footprint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coprint&amp;biocapacity-region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1600"/>
            <a:ext cx="9144000" cy="512348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coprint-natlavg-incom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447800"/>
            <a:ext cx="9130337" cy="51816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coprint-hdi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968375"/>
            <a:ext cx="9144001" cy="58896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838200"/>
            <a:ext cx="6934200" cy="304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F-country-poorest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500" y="2667000"/>
            <a:ext cx="6159500" cy="3746500"/>
          </a:xfrm>
          <a:prstGeom prst="rect">
            <a:avLst/>
          </a:prstGeom>
        </p:spPr>
      </p:pic>
      <p:pic>
        <p:nvPicPr>
          <p:cNvPr id="2" name="Picture 1" descr="EF-country-rich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35088"/>
            <a:ext cx="6159501" cy="5422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ootprint-chain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1700"/>
            <a:ext cx="9144000" cy="40767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381000"/>
            <a:ext cx="743239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800" b="1" dirty="0" err="1" smtClean="0"/>
              <a:t>Aspects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of</a:t>
            </a:r>
            <a:r>
              <a:rPr lang="es-ES_tradnl" sz="2800" b="1" dirty="0" smtClean="0"/>
              <a:t> a </a:t>
            </a:r>
            <a:r>
              <a:rPr lang="es-ES_tradnl" sz="2800" b="1" dirty="0" err="1" smtClean="0"/>
              <a:t>footprint</a:t>
            </a:r>
            <a:r>
              <a:rPr lang="es-ES_tradnl" sz="2800" b="1" dirty="0" smtClean="0"/>
              <a:t>: </a:t>
            </a:r>
            <a:r>
              <a:rPr lang="es-ES_tradnl" sz="2800" b="1" dirty="0" err="1" smtClean="0"/>
              <a:t>We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need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to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consider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each</a:t>
            </a:r>
            <a:r>
              <a:rPr lang="es-ES_tradnl" sz="2800" b="1" dirty="0" smtClean="0"/>
              <a:t> </a:t>
            </a:r>
            <a:br>
              <a:rPr lang="es-ES_tradnl" sz="2800" b="1" dirty="0" smtClean="0"/>
            </a:br>
            <a:r>
              <a:rPr lang="es-ES_tradnl" sz="2800" b="1" dirty="0" err="1" smtClean="0"/>
              <a:t>step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below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to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understand</a:t>
            </a:r>
            <a:r>
              <a:rPr lang="es-ES_tradnl" sz="2800" b="1" dirty="0" smtClean="0"/>
              <a:t> how </a:t>
            </a:r>
            <a:r>
              <a:rPr lang="es-ES_tradnl" sz="2800" b="1" dirty="0" err="1" smtClean="0"/>
              <a:t>our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actions</a:t>
            </a:r>
            <a:r>
              <a:rPr lang="es-ES_tradnl" sz="2800" b="1" dirty="0" smtClean="0"/>
              <a:t> </a:t>
            </a:r>
            <a:br>
              <a:rPr lang="es-ES_tradnl" sz="2800" b="1" dirty="0" smtClean="0"/>
            </a:br>
            <a:r>
              <a:rPr lang="es-ES_tradnl" sz="2800" b="1" dirty="0" err="1" smtClean="0"/>
              <a:t>affect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the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environment</a:t>
            </a:r>
            <a:endParaRPr lang="es-ES_tradnl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172200" y="5486400"/>
            <a:ext cx="232908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3200" b="1" dirty="0" err="1" smtClean="0"/>
              <a:t>You</a:t>
            </a:r>
            <a:r>
              <a:rPr lang="es-ES_tradnl" sz="3200" b="1" dirty="0" smtClean="0"/>
              <a:t> are </a:t>
            </a:r>
            <a:r>
              <a:rPr lang="es-ES_tradnl" sz="3200" b="1" dirty="0" err="1" smtClean="0"/>
              <a:t>here</a:t>
            </a:r>
            <a:endParaRPr lang="es-ES_tradnl" sz="3200" b="1" dirty="0"/>
          </a:p>
        </p:txBody>
      </p:sp>
      <p:sp>
        <p:nvSpPr>
          <p:cNvPr id="5" name="Right Arrow 4"/>
          <p:cNvSpPr/>
          <p:nvPr/>
        </p:nvSpPr>
        <p:spPr>
          <a:xfrm rot="14639389">
            <a:off x="6353469" y="4405971"/>
            <a:ext cx="822960" cy="822960"/>
          </a:xfrm>
          <a:prstGeom prst="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uclear fuel cycl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0"/>
            <a:ext cx="5937251" cy="6858000"/>
          </a:xfrm>
          <a:prstGeom prst="rect">
            <a:avLst/>
          </a:prstGeom>
        </p:spPr>
      </p:pic>
      <p:sp>
        <p:nvSpPr>
          <p:cNvPr id="5" name="Left Arrow 4"/>
          <p:cNvSpPr/>
          <p:nvPr/>
        </p:nvSpPr>
        <p:spPr>
          <a:xfrm rot="450080">
            <a:off x="2279076" y="2029925"/>
            <a:ext cx="5105400" cy="228600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TextBox 5"/>
          <p:cNvSpPr txBox="1"/>
          <p:nvPr/>
        </p:nvSpPr>
        <p:spPr>
          <a:xfrm>
            <a:off x="7010400" y="2603718"/>
            <a:ext cx="185178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/>
              <a:t>99.27% </a:t>
            </a:r>
            <a:br>
              <a:rPr lang="en-US" sz="2800" smtClean="0"/>
            </a:br>
            <a:r>
              <a:rPr lang="en-US" sz="2800" smtClean="0"/>
              <a:t>of naturally</a:t>
            </a:r>
          </a:p>
          <a:p>
            <a:r>
              <a:rPr lang="en-US" sz="2800" smtClean="0"/>
              <a:t>Occurring</a:t>
            </a:r>
          </a:p>
          <a:p>
            <a:r>
              <a:rPr lang="en-US" sz="2800" smtClean="0"/>
              <a:t>Uranium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1828800" y="660400"/>
          <a:ext cx="5486400" cy="5537200"/>
        </p:xfrm>
        <a:graphic>
          <a:graphicData uri="http://schemas.openxmlformats.org/presentationml/2006/ole">
            <p:oleObj spid="_x0000_s22530" name="Document" r:id="rId3" imgW="5486400" imgH="5537200" progId="Word.Document.12">
              <p:link updateAutomatic="1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35</Words>
  <Application>Microsoft Macintosh PowerPoint</Application>
  <PresentationFormat>On-screen Show (4:3)</PresentationFormat>
  <Paragraphs>6</Paragraphs>
  <Slides>12</Slides>
  <Notes>0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Links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Office Theme</vt:lpstr>
      <vt:lpstr>Tepetotutla:COURSES:GEI10:GEI%202010%20lectures:GEI%20footprints:GEI%20nuclear%20health%20aspects.docx!OLE_LINK2</vt:lpstr>
      <vt:lpstr>Tepetotutla:COURSES:GEI10:GEI%202010%20lectures:GEI%20footprints:GEI%20nuclear%20health%20aspects.docx!OLE_LINK3</vt:lpstr>
      <vt:lpstr>Tepetotutla:COURSES:GEI10:GEI%202010%20lectures:GEI%20footprints:GEI%20nuclear%20health%20aspects.docx!OLE_LINK4</vt:lpstr>
      <vt:lpstr>!OLE_LINK1</vt:lpstr>
      <vt:lpstr>Slide 1</vt:lpstr>
      <vt:lpstr>Global Ecological footprint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university of kentucky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Global Ecological footprint</dc:title>
  <dc:creator>tad mutersbaugh</dc:creator>
  <cp:keywords/>
  <cp:lastModifiedBy>Tad Mutersbaugh</cp:lastModifiedBy>
  <cp:revision>12</cp:revision>
  <dcterms:created xsi:type="dcterms:W3CDTF">2010-10-12T16:08:59Z</dcterms:created>
  <dcterms:modified xsi:type="dcterms:W3CDTF">2010-10-12T16:09:34Z</dcterms:modified>
</cp:coreProperties>
</file>