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gif" ContentType="image/gi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89774-E08C-3C42-9464-CE9B9C6A542E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EF14-5D11-0043-8CC4-762C9FD3F7F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89774-E08C-3C42-9464-CE9B9C6A542E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EF14-5D11-0043-8CC4-762C9FD3F7F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89774-E08C-3C42-9464-CE9B9C6A542E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EF14-5D11-0043-8CC4-762C9FD3F7F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89774-E08C-3C42-9464-CE9B9C6A542E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EF14-5D11-0043-8CC4-762C9FD3F7F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89774-E08C-3C42-9464-CE9B9C6A542E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EF14-5D11-0043-8CC4-762C9FD3F7F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89774-E08C-3C42-9464-CE9B9C6A542E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EF14-5D11-0043-8CC4-762C9FD3F7F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89774-E08C-3C42-9464-CE9B9C6A542E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EF14-5D11-0043-8CC4-762C9FD3F7F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89774-E08C-3C42-9464-CE9B9C6A542E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EF14-5D11-0043-8CC4-762C9FD3F7F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89774-E08C-3C42-9464-CE9B9C6A542E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EF14-5D11-0043-8CC4-762C9FD3F7F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89774-E08C-3C42-9464-CE9B9C6A542E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EF14-5D11-0043-8CC4-762C9FD3F7F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89774-E08C-3C42-9464-CE9B9C6A542E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EF14-5D11-0043-8CC4-762C9FD3F7F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89774-E08C-3C42-9464-CE9B9C6A542E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8EF14-5D11-0043-8CC4-762C9FD3F7F6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Relationship Id="rId3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Relationship Id="rId3" Type="http://schemas.openxmlformats.org/officeDocument/2006/relationships/image" Target="../media/image5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smtClean="0"/>
              <a:t>GEI </a:t>
            </a:r>
            <a:r>
              <a:rPr lang="es-ES_tradnl" dirty="0" err="1" smtClean="0"/>
              <a:t>commodity</a:t>
            </a:r>
            <a:r>
              <a:rPr lang="es-ES_tradnl" dirty="0" smtClean="0"/>
              <a:t> </a:t>
            </a:r>
            <a:r>
              <a:rPr lang="es-ES_tradnl" dirty="0" err="1" smtClean="0"/>
              <a:t>chains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environment</a:t>
            </a:r>
            <a:endParaRPr lang="es-ES_trad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otprint-chai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1700"/>
            <a:ext cx="9144000" cy="4076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381000"/>
            <a:ext cx="743239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b="1" dirty="0" err="1" smtClean="0"/>
              <a:t>Aspects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of</a:t>
            </a:r>
            <a:r>
              <a:rPr lang="es-ES_tradnl" sz="2800" b="1" dirty="0" smtClean="0"/>
              <a:t> a </a:t>
            </a:r>
            <a:r>
              <a:rPr lang="es-ES_tradnl" sz="2800" b="1" dirty="0" err="1" smtClean="0"/>
              <a:t>footprint</a:t>
            </a:r>
            <a:r>
              <a:rPr lang="es-ES_tradnl" sz="2800" b="1" dirty="0" smtClean="0"/>
              <a:t>: </a:t>
            </a:r>
            <a:r>
              <a:rPr lang="es-ES_tradnl" sz="2800" b="1" dirty="0" err="1" smtClean="0"/>
              <a:t>We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need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to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consider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each</a:t>
            </a:r>
            <a:r>
              <a:rPr lang="es-ES_tradnl" sz="2800" b="1" dirty="0" smtClean="0"/>
              <a:t> </a:t>
            </a:r>
            <a:br>
              <a:rPr lang="es-ES_tradnl" sz="2800" b="1" dirty="0" smtClean="0"/>
            </a:br>
            <a:r>
              <a:rPr lang="es-ES_tradnl" sz="2800" b="1" dirty="0" err="1" smtClean="0"/>
              <a:t>step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below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to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understand</a:t>
            </a:r>
            <a:r>
              <a:rPr lang="es-ES_tradnl" sz="2800" b="1" dirty="0" smtClean="0"/>
              <a:t> how </a:t>
            </a:r>
            <a:r>
              <a:rPr lang="es-ES_tradnl" sz="2800" b="1" dirty="0" err="1" smtClean="0"/>
              <a:t>our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actions</a:t>
            </a:r>
            <a:r>
              <a:rPr lang="es-ES_tradnl" sz="2800" b="1" dirty="0" smtClean="0"/>
              <a:t> </a:t>
            </a:r>
            <a:br>
              <a:rPr lang="es-ES_tradnl" sz="2800" b="1" dirty="0" smtClean="0"/>
            </a:br>
            <a:r>
              <a:rPr lang="es-ES_tradnl" sz="2800" b="1" dirty="0" err="1" smtClean="0"/>
              <a:t>affect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the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environment</a:t>
            </a:r>
            <a:endParaRPr lang="es-ES_tradnl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5486400"/>
            <a:ext cx="232908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b="1" dirty="0" err="1" smtClean="0"/>
              <a:t>You</a:t>
            </a:r>
            <a:r>
              <a:rPr lang="es-ES_tradnl" sz="3200" b="1" dirty="0" smtClean="0"/>
              <a:t> are </a:t>
            </a:r>
            <a:r>
              <a:rPr lang="es-ES_tradnl" sz="3200" b="1" dirty="0" err="1" smtClean="0"/>
              <a:t>here</a:t>
            </a:r>
            <a:endParaRPr lang="es-ES_tradnl" sz="3200" b="1" dirty="0"/>
          </a:p>
        </p:txBody>
      </p:sp>
      <p:sp>
        <p:nvSpPr>
          <p:cNvPr id="5" name="Right Arrow 4"/>
          <p:cNvSpPr/>
          <p:nvPr/>
        </p:nvSpPr>
        <p:spPr>
          <a:xfrm rot="14639389">
            <a:off x="6353469" y="4405971"/>
            <a:ext cx="822960" cy="82296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nergy-production-sourc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96850"/>
            <a:ext cx="4622667" cy="3841750"/>
          </a:xfrm>
          <a:prstGeom prst="rect">
            <a:avLst/>
          </a:prstGeom>
        </p:spPr>
      </p:pic>
      <p:pic>
        <p:nvPicPr>
          <p:cNvPr id="3" name="Picture 2" descr="energy-consumption-primary-sector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609600"/>
            <a:ext cx="4747652" cy="3581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76400" y="5236545"/>
            <a:ext cx="5802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err="1" smtClean="0"/>
              <a:t>Energy</a:t>
            </a:r>
            <a:r>
              <a:rPr lang="es-ES_tradnl" dirty="0" smtClean="0"/>
              <a:t> Use: ‘</a:t>
            </a:r>
            <a:r>
              <a:rPr lang="es-ES_tradnl" dirty="0" err="1" smtClean="0"/>
              <a:t>Primary</a:t>
            </a:r>
            <a:r>
              <a:rPr lang="es-ES_tradnl" dirty="0" smtClean="0"/>
              <a:t>’ </a:t>
            </a:r>
            <a:r>
              <a:rPr lang="es-ES_tradnl" dirty="0" err="1" smtClean="0"/>
              <a:t>energy</a:t>
            </a:r>
            <a:r>
              <a:rPr lang="es-ES_tradnl" dirty="0" smtClean="0"/>
              <a:t> </a:t>
            </a:r>
            <a:r>
              <a:rPr lang="es-ES_tradnl" dirty="0" err="1" smtClean="0"/>
              <a:t>consumption</a:t>
            </a:r>
            <a:r>
              <a:rPr lang="es-ES_tradnl" dirty="0" smtClean="0"/>
              <a:t> </a:t>
            </a:r>
            <a:r>
              <a:rPr lang="es-ES_tradnl" dirty="0" err="1" smtClean="0"/>
              <a:t>–</a:t>
            </a:r>
            <a:r>
              <a:rPr lang="es-ES_tradnl" dirty="0" smtClean="0"/>
              <a:t> by </a:t>
            </a:r>
            <a:r>
              <a:rPr lang="es-ES_tradnl" dirty="0" err="1" smtClean="0"/>
              <a:t>producers</a:t>
            </a:r>
            <a:r>
              <a:rPr lang="es-ES_tradnl" dirty="0" smtClean="0"/>
              <a:t> </a:t>
            </a:r>
            <a:r>
              <a:rPr lang="es-ES_tradnl" dirty="0" err="1" smtClean="0"/>
              <a:t>–</a:t>
            </a:r>
            <a:endParaRPr lang="es-ES_tradnl" dirty="0" smtClean="0"/>
          </a:p>
          <a:p>
            <a:r>
              <a:rPr lang="es-ES_tradnl" dirty="0" smtClean="0"/>
              <a:t>Uses </a:t>
            </a:r>
            <a:r>
              <a:rPr lang="es-ES_tradnl" dirty="0" err="1" smtClean="0"/>
              <a:t>one</a:t>
            </a:r>
            <a:r>
              <a:rPr lang="es-ES_tradnl" dirty="0" smtClean="0"/>
              <a:t> </a:t>
            </a:r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of</a:t>
            </a:r>
            <a:r>
              <a:rPr lang="es-ES_tradnl" dirty="0" smtClean="0"/>
              <a:t> global </a:t>
            </a:r>
            <a:r>
              <a:rPr lang="es-ES_tradnl" dirty="0" err="1" smtClean="0"/>
              <a:t>supplies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nergy-use-commercial-bldg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19050"/>
            <a:ext cx="4552950" cy="4552950"/>
          </a:xfrm>
          <a:prstGeom prst="rect">
            <a:avLst/>
          </a:prstGeom>
        </p:spPr>
      </p:pic>
      <p:pic>
        <p:nvPicPr>
          <p:cNvPr id="3" name="Picture 2" descr="transport-energy-us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42746"/>
            <a:ext cx="4343400" cy="39196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78429" y="5453317"/>
            <a:ext cx="2729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err="1" smtClean="0"/>
              <a:t>Production</a:t>
            </a:r>
            <a:r>
              <a:rPr lang="es-ES_tradnl" dirty="0" smtClean="0"/>
              <a:t>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Energy</a:t>
            </a:r>
            <a:r>
              <a:rPr lang="es-ES_tradnl" dirty="0" smtClean="0"/>
              <a:t>-Use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quenc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58" y="1111250"/>
            <a:ext cx="8936209" cy="3460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7800" y="533400"/>
            <a:ext cx="7424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Simple commodity Chain: Not enough complexity, where is the environment?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b_beef_ch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0"/>
            <a:ext cx="529907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48400" y="1524000"/>
            <a:ext cx="277623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Beef Commodity Chain:</a:t>
            </a:r>
          </a:p>
          <a:p>
            <a:r>
              <a:rPr lang="en-US" dirty="0" smtClean="0"/>
              <a:t>Still not enough complexity,</a:t>
            </a:r>
          </a:p>
          <a:p>
            <a:r>
              <a:rPr lang="en-US" dirty="0" smtClean="0"/>
              <a:t>Side chains and </a:t>
            </a:r>
          </a:p>
          <a:p>
            <a:r>
              <a:rPr lang="en-US" dirty="0" smtClean="0"/>
              <a:t>Environmental impacts</a:t>
            </a:r>
          </a:p>
          <a:p>
            <a:r>
              <a:rPr lang="en-US" dirty="0" smtClean="0"/>
              <a:t>missing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rdpost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747" y="609599"/>
            <a:ext cx="7191253" cy="62484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87868"/>
            <a:ext cx="8322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Historical Transformation of Commodity Chains: We are looking mostly at ‘post-</a:t>
            </a:r>
            <a:r>
              <a:rPr lang="en-US" dirty="0" err="1" smtClean="0"/>
              <a:t>Fordist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Chains, that is to say chains that involve many actors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ic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45656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7400" y="1600200"/>
            <a:ext cx="23833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Rice Commodity Chain: </a:t>
            </a:r>
          </a:p>
          <a:p>
            <a:r>
              <a:rPr lang="en-US" dirty="0" smtClean="0"/>
              <a:t>Complexity is good, but</a:t>
            </a:r>
          </a:p>
          <a:p>
            <a:r>
              <a:rPr lang="en-US" dirty="0" smtClean="0"/>
              <a:t>Lacks environmental</a:t>
            </a:r>
            <a:br>
              <a:rPr lang="en-US" dirty="0" smtClean="0"/>
            </a:br>
            <a:r>
              <a:rPr lang="en-US" dirty="0" smtClean="0"/>
              <a:t>impacts and side chains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g-env-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635763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62800" y="1143000"/>
            <a:ext cx="167684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Environment &amp;</a:t>
            </a:r>
          </a:p>
          <a:p>
            <a:r>
              <a:rPr lang="en-US" dirty="0" smtClean="0"/>
              <a:t>The Commodity</a:t>
            </a:r>
          </a:p>
          <a:p>
            <a:r>
              <a:rPr lang="en-US" dirty="0" smtClean="0"/>
              <a:t>Chain: </a:t>
            </a:r>
          </a:p>
          <a:p>
            <a:r>
              <a:rPr lang="en-US" dirty="0" smtClean="0"/>
              <a:t>Adds </a:t>
            </a:r>
            <a:br>
              <a:rPr lang="en-US" dirty="0" smtClean="0"/>
            </a:br>
            <a:r>
              <a:rPr lang="en-US" dirty="0" smtClean="0"/>
              <a:t>environmental</a:t>
            </a:r>
            <a:br>
              <a:rPr lang="en-US" dirty="0" smtClean="0"/>
            </a:br>
            <a:r>
              <a:rPr lang="en-US" dirty="0" smtClean="0"/>
              <a:t>component</a:t>
            </a:r>
            <a:br>
              <a:rPr lang="en-US" dirty="0" smtClean="0"/>
            </a:br>
            <a:r>
              <a:rPr lang="en-US" dirty="0" smtClean="0"/>
              <a:t>but lacks</a:t>
            </a:r>
            <a:br>
              <a:rPr lang="en-US" dirty="0" smtClean="0"/>
            </a:br>
            <a:r>
              <a:rPr lang="en-US" smtClean="0"/>
              <a:t>side chains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Application>Microsoft Macintosh PowerPoint</Application>
  <PresentationFormat>On-screen Show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GEI commodity chains and the environment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geography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GEI commodity chains and the environment</dc:title>
  <dc:creator>Tad Mutersbaugh</dc:creator>
  <cp:keywords/>
  <cp:lastModifiedBy>Tad Mutersbaugh</cp:lastModifiedBy>
  <cp:revision>2</cp:revision>
  <dcterms:created xsi:type="dcterms:W3CDTF">2010-10-12T16:09:51Z</dcterms:created>
  <dcterms:modified xsi:type="dcterms:W3CDTF">2010-10-12T16:10:16Z</dcterms:modified>
</cp:coreProperties>
</file>